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07/12/2013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447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07/12/2013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744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07/12/2013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048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07/12/2013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066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07/12/2013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293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07/12/2013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88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07/12/2013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583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07/12/2013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4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07/12/2013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249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07/12/2013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9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00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110EA-6548-4EF6-B0A9-8F847AEECEDD}" type="datetimeFigureOut">
              <a:rPr lang="fr-FR" smtClean="0"/>
              <a:t>07/12/2013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AABF0-D73A-43C1-84CC-8A30B65353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0819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Grand écran</PresentationFormat>
  <Paragraphs>0</Paragraphs>
  <Slides>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Thème Office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David Gohel</dc:creator>
  <cp:lastModifiedBy>David Gohel</cp:lastModifiedBy>
  <cp:revision>9</cp:revision>
  <dcterms:created xsi:type="dcterms:W3CDTF">2013-11-21T15:46:01Z</dcterms:created>
  <dcterms:modified xsi:type="dcterms:W3CDTF">2013-12-07T17:11:00Z</dcterms:modified>
</cp:coreProperties>
</file>