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ctrTitle"/>
          </p:nvPr>
        </p:nvSpPr>
        <p:spPr>
          <a:xfrm rot="-0">
            <a:off x="685800" y="2130425"/>
            <a:ext cx="7772400" cy="1470025"/>
          </a:xfrm>
        </p:spPr>
        <p:txBody>
          <a:bodyPr/>
          <a:lstStyle/>
          <a:p>
            <a:r>
              <a:rPr/>
              <a:t>Reproducible Research with Table Data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 rot="-0">
            <a:off x="1371600" y="3886200"/>
            <a:ext cx="6400800" cy="1752600"/>
          </a:xfrm>
        </p:spPr>
        <p:txBody>
          <a:bodyPr/>
          <a:lstStyle/>
          <a:p>
            <a:r>
              <a:rPr/>
              <a:t>Keon-Woong Moon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table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mpg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cyl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disp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hp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drat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wt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qsec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am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gear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carb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160.00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2.62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16.46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160.00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2.88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17.02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22.80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108.00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3.85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2.32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18.61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258.00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3.08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3.21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19.44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8.00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360.00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175.00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3.15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3.44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17.02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225.00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105.00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2.76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3.46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20.22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Two ggplots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910687" y="1441189"/>
              <a:ext cx="3591723" cy="409925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910687" y="4965928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910687" y="4189554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910687" y="3413179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910687" y="2636805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910687" y="1860431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255347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2162348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306934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39763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910687" y="5354115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910687" y="4577741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910687" y="3801367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910687" y="3024992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910687" y="2248618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910687" y="1472244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1708848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261584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35228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44298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7747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5933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411922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321222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684022" y="28448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2046822" y="2379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3212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6840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139821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593322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2046822" y="26896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5026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5026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049121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2409623" y="22237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2318923" y="160269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2046822" y="237906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7747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2318923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774722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20468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774722" y="26896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321222" y="28448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774722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5026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6840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6840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654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8654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411922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502622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20468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865422" y="20685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2137522" y="19132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593322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684022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21375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593322" y="28448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139821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774722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6840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230522" y="48634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139821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1684022" y="3000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774722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15026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774722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1321222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956122" y="26896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1684022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3498024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29538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3407324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2137522" y="48634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30445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23189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863123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593322" y="47081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31352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1865422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684022" y="532928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25003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591023" y="50187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6817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228222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3225923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2282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4096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772423" y="50187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2228222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25003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26817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2863123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26817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29538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31352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33166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32259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5910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2318923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2137522" y="47081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2137522" y="47081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4096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25910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20468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2591023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3225923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2863123" y="48634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228222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2137522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2137522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6817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2409623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1684022" y="48634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228222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3189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3189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27724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1774722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3189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863123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4096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3588724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863123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30445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4042224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1593322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3770124" y="39318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3225923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3679424" y="28448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30445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9538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33166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318923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4096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9538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30445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4132924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4132924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591023" y="50187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3407324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228222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4132924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8631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3225923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3679424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7724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6817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9538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3679424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3860824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4314324" y="25343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9538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2863123" y="408709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681723" y="439764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4132924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863123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953823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5910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3407324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3225923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3407324" y="36212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2409623" y="424236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3316623" y="346599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3225923" y="3310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32259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2863123" y="455291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30445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2772423" y="31554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2500323" y="37765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692750" y="5313634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692750" y="4537458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692750" y="3761084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692750" y="2984709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692750" y="2208137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692750" y="1431961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875893" y="535411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875893" y="457774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875893" y="380136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875893" y="302499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875893" y="224861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875893" y="147224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1708848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2615849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352285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442985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1677781" y="5604464"/>
              <a:ext cx="62133" cy="787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2584782" y="5602877"/>
              <a:ext cx="62133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3491783" y="5606449"/>
              <a:ext cx="62133" cy="767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4398784" y="5602678"/>
              <a:ext cx="62133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2294850" y="5709109"/>
              <a:ext cx="823397" cy="1339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184316" y="3424737"/>
              <a:ext cx="753206" cy="1321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198" name="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199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rc4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rc5"/>
            <p:cNvSpPr/>
            <p:nvPr/>
          </p:nvSpPr>
          <p:spPr>
            <a:xfrm>
              <a:off x="5025487" y="1441189"/>
              <a:ext cx="3591723" cy="409925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202" name="pl6"/>
            <p:cNvSpPr/>
            <p:nvPr/>
          </p:nvSpPr>
          <p:spPr>
            <a:xfrm>
              <a:off x="5025487" y="4965928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l7"/>
            <p:cNvSpPr/>
            <p:nvPr/>
          </p:nvSpPr>
          <p:spPr>
            <a:xfrm>
              <a:off x="5025487" y="4189554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l8"/>
            <p:cNvSpPr/>
            <p:nvPr/>
          </p:nvSpPr>
          <p:spPr>
            <a:xfrm>
              <a:off x="5025487" y="3413179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l9"/>
            <p:cNvSpPr/>
            <p:nvPr/>
          </p:nvSpPr>
          <p:spPr>
            <a:xfrm>
              <a:off x="5025487" y="2636805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l10"/>
            <p:cNvSpPr/>
            <p:nvPr/>
          </p:nvSpPr>
          <p:spPr>
            <a:xfrm>
              <a:off x="5025487" y="1860431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l11"/>
            <p:cNvSpPr/>
            <p:nvPr/>
          </p:nvSpPr>
          <p:spPr>
            <a:xfrm>
              <a:off x="5370147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l12"/>
            <p:cNvSpPr/>
            <p:nvPr/>
          </p:nvSpPr>
          <p:spPr>
            <a:xfrm>
              <a:off x="6277148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l13"/>
            <p:cNvSpPr/>
            <p:nvPr/>
          </p:nvSpPr>
          <p:spPr>
            <a:xfrm>
              <a:off x="718414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l14"/>
            <p:cNvSpPr/>
            <p:nvPr/>
          </p:nvSpPr>
          <p:spPr>
            <a:xfrm>
              <a:off x="80911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l15"/>
            <p:cNvSpPr/>
            <p:nvPr/>
          </p:nvSpPr>
          <p:spPr>
            <a:xfrm>
              <a:off x="5025487" y="5354115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l16"/>
            <p:cNvSpPr/>
            <p:nvPr/>
          </p:nvSpPr>
          <p:spPr>
            <a:xfrm>
              <a:off x="5025487" y="4577741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l17"/>
            <p:cNvSpPr/>
            <p:nvPr/>
          </p:nvSpPr>
          <p:spPr>
            <a:xfrm>
              <a:off x="5025487" y="3801367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l18"/>
            <p:cNvSpPr/>
            <p:nvPr/>
          </p:nvSpPr>
          <p:spPr>
            <a:xfrm>
              <a:off x="5025487" y="3024992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l19"/>
            <p:cNvSpPr/>
            <p:nvPr/>
          </p:nvSpPr>
          <p:spPr>
            <a:xfrm>
              <a:off x="5025487" y="2248618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l20"/>
            <p:cNvSpPr/>
            <p:nvPr/>
          </p:nvSpPr>
          <p:spPr>
            <a:xfrm>
              <a:off x="5025487" y="1472244"/>
              <a:ext cx="3591723" cy="0"/>
            </a:xfrm>
            <a:custGeom>
              <a:avLst/>
              <a:pathLst>
                <a:path w="3591723" h="0">
                  <a:moveTo>
                    <a:pt x="0" y="0"/>
                  </a:moveTo>
                  <a:lnTo>
                    <a:pt x="3591723" y="0"/>
                  </a:lnTo>
                  <a:lnTo>
                    <a:pt x="3591723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l21"/>
            <p:cNvSpPr/>
            <p:nvPr/>
          </p:nvSpPr>
          <p:spPr>
            <a:xfrm>
              <a:off x="5823648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l22"/>
            <p:cNvSpPr/>
            <p:nvPr/>
          </p:nvSpPr>
          <p:spPr>
            <a:xfrm>
              <a:off x="673064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l23"/>
            <p:cNvSpPr/>
            <p:nvPr/>
          </p:nvSpPr>
          <p:spPr>
            <a:xfrm>
              <a:off x="76376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l24"/>
            <p:cNvSpPr/>
            <p:nvPr/>
          </p:nvSpPr>
          <p:spPr>
            <a:xfrm>
              <a:off x="854465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5"/>
            <p:cNvSpPr/>
            <p:nvPr/>
          </p:nvSpPr>
          <p:spPr>
            <a:xfrm>
              <a:off x="58895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6"/>
            <p:cNvSpPr/>
            <p:nvPr/>
          </p:nvSpPr>
          <p:spPr>
            <a:xfrm>
              <a:off x="5708122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7"/>
            <p:cNvSpPr/>
            <p:nvPr/>
          </p:nvSpPr>
          <p:spPr>
            <a:xfrm>
              <a:off x="5526722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8"/>
            <p:cNvSpPr/>
            <p:nvPr/>
          </p:nvSpPr>
          <p:spPr>
            <a:xfrm>
              <a:off x="5436022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9"/>
            <p:cNvSpPr/>
            <p:nvPr/>
          </p:nvSpPr>
          <p:spPr>
            <a:xfrm>
              <a:off x="5798822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30"/>
            <p:cNvSpPr/>
            <p:nvPr/>
          </p:nvSpPr>
          <p:spPr>
            <a:xfrm>
              <a:off x="6161622" y="2379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31"/>
            <p:cNvSpPr/>
            <p:nvPr/>
          </p:nvSpPr>
          <p:spPr>
            <a:xfrm>
              <a:off x="54360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32"/>
            <p:cNvSpPr/>
            <p:nvPr/>
          </p:nvSpPr>
          <p:spPr>
            <a:xfrm>
              <a:off x="57988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33"/>
            <p:cNvSpPr/>
            <p:nvPr/>
          </p:nvSpPr>
          <p:spPr>
            <a:xfrm>
              <a:off x="5254621" y="39318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34"/>
            <p:cNvSpPr/>
            <p:nvPr/>
          </p:nvSpPr>
          <p:spPr>
            <a:xfrm>
              <a:off x="5708122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35"/>
            <p:cNvSpPr/>
            <p:nvPr/>
          </p:nvSpPr>
          <p:spPr>
            <a:xfrm>
              <a:off x="6161622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36"/>
            <p:cNvSpPr/>
            <p:nvPr/>
          </p:nvSpPr>
          <p:spPr>
            <a:xfrm>
              <a:off x="56174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37"/>
            <p:cNvSpPr/>
            <p:nvPr/>
          </p:nvSpPr>
          <p:spPr>
            <a:xfrm>
              <a:off x="5617422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38"/>
            <p:cNvSpPr/>
            <p:nvPr/>
          </p:nvSpPr>
          <p:spPr>
            <a:xfrm>
              <a:off x="5163921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39"/>
            <p:cNvSpPr/>
            <p:nvPr/>
          </p:nvSpPr>
          <p:spPr>
            <a:xfrm>
              <a:off x="6524423" y="22237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40"/>
            <p:cNvSpPr/>
            <p:nvPr/>
          </p:nvSpPr>
          <p:spPr>
            <a:xfrm>
              <a:off x="6433723" y="16026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41"/>
            <p:cNvSpPr/>
            <p:nvPr/>
          </p:nvSpPr>
          <p:spPr>
            <a:xfrm>
              <a:off x="6161622" y="2379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42"/>
            <p:cNvSpPr/>
            <p:nvPr/>
          </p:nvSpPr>
          <p:spPr>
            <a:xfrm>
              <a:off x="58895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43"/>
            <p:cNvSpPr/>
            <p:nvPr/>
          </p:nvSpPr>
          <p:spPr>
            <a:xfrm>
              <a:off x="6433723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44"/>
            <p:cNvSpPr/>
            <p:nvPr/>
          </p:nvSpPr>
          <p:spPr>
            <a:xfrm>
              <a:off x="58895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45"/>
            <p:cNvSpPr/>
            <p:nvPr/>
          </p:nvSpPr>
          <p:spPr>
            <a:xfrm>
              <a:off x="61616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46"/>
            <p:cNvSpPr/>
            <p:nvPr/>
          </p:nvSpPr>
          <p:spPr>
            <a:xfrm>
              <a:off x="5889522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47"/>
            <p:cNvSpPr/>
            <p:nvPr/>
          </p:nvSpPr>
          <p:spPr>
            <a:xfrm>
              <a:off x="5436022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48"/>
            <p:cNvSpPr/>
            <p:nvPr/>
          </p:nvSpPr>
          <p:spPr>
            <a:xfrm>
              <a:off x="5889522" y="33107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49"/>
            <p:cNvSpPr/>
            <p:nvPr/>
          </p:nvSpPr>
          <p:spPr>
            <a:xfrm>
              <a:off x="56174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50"/>
            <p:cNvSpPr/>
            <p:nvPr/>
          </p:nvSpPr>
          <p:spPr>
            <a:xfrm>
              <a:off x="5798822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51"/>
            <p:cNvSpPr/>
            <p:nvPr/>
          </p:nvSpPr>
          <p:spPr>
            <a:xfrm>
              <a:off x="57988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52"/>
            <p:cNvSpPr/>
            <p:nvPr/>
          </p:nvSpPr>
          <p:spPr>
            <a:xfrm>
              <a:off x="59802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53"/>
            <p:cNvSpPr/>
            <p:nvPr/>
          </p:nvSpPr>
          <p:spPr>
            <a:xfrm>
              <a:off x="59802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54"/>
            <p:cNvSpPr/>
            <p:nvPr/>
          </p:nvSpPr>
          <p:spPr>
            <a:xfrm>
              <a:off x="5526722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55"/>
            <p:cNvSpPr/>
            <p:nvPr/>
          </p:nvSpPr>
          <p:spPr>
            <a:xfrm>
              <a:off x="5617422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56"/>
            <p:cNvSpPr/>
            <p:nvPr/>
          </p:nvSpPr>
          <p:spPr>
            <a:xfrm>
              <a:off x="61616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57"/>
            <p:cNvSpPr/>
            <p:nvPr/>
          </p:nvSpPr>
          <p:spPr>
            <a:xfrm>
              <a:off x="5980222" y="20685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58"/>
            <p:cNvSpPr/>
            <p:nvPr/>
          </p:nvSpPr>
          <p:spPr>
            <a:xfrm>
              <a:off x="6252322" y="19132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59"/>
            <p:cNvSpPr/>
            <p:nvPr/>
          </p:nvSpPr>
          <p:spPr>
            <a:xfrm>
              <a:off x="5708122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60"/>
            <p:cNvSpPr/>
            <p:nvPr/>
          </p:nvSpPr>
          <p:spPr>
            <a:xfrm>
              <a:off x="5798822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61"/>
            <p:cNvSpPr/>
            <p:nvPr/>
          </p:nvSpPr>
          <p:spPr>
            <a:xfrm>
              <a:off x="62523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62"/>
            <p:cNvSpPr/>
            <p:nvPr/>
          </p:nvSpPr>
          <p:spPr>
            <a:xfrm>
              <a:off x="5708122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63"/>
            <p:cNvSpPr/>
            <p:nvPr/>
          </p:nvSpPr>
          <p:spPr>
            <a:xfrm>
              <a:off x="5254621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64"/>
            <p:cNvSpPr/>
            <p:nvPr/>
          </p:nvSpPr>
          <p:spPr>
            <a:xfrm>
              <a:off x="58895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65"/>
            <p:cNvSpPr/>
            <p:nvPr/>
          </p:nvSpPr>
          <p:spPr>
            <a:xfrm>
              <a:off x="57988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66"/>
            <p:cNvSpPr/>
            <p:nvPr/>
          </p:nvSpPr>
          <p:spPr>
            <a:xfrm>
              <a:off x="5345322" y="48634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67"/>
            <p:cNvSpPr/>
            <p:nvPr/>
          </p:nvSpPr>
          <p:spPr>
            <a:xfrm>
              <a:off x="5254621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68"/>
            <p:cNvSpPr/>
            <p:nvPr/>
          </p:nvSpPr>
          <p:spPr>
            <a:xfrm>
              <a:off x="57988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69"/>
            <p:cNvSpPr/>
            <p:nvPr/>
          </p:nvSpPr>
          <p:spPr>
            <a:xfrm>
              <a:off x="58895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70"/>
            <p:cNvSpPr/>
            <p:nvPr/>
          </p:nvSpPr>
          <p:spPr>
            <a:xfrm>
              <a:off x="5617422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71"/>
            <p:cNvSpPr/>
            <p:nvPr/>
          </p:nvSpPr>
          <p:spPr>
            <a:xfrm>
              <a:off x="58895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72"/>
            <p:cNvSpPr/>
            <p:nvPr/>
          </p:nvSpPr>
          <p:spPr>
            <a:xfrm>
              <a:off x="5436022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73"/>
            <p:cNvSpPr/>
            <p:nvPr/>
          </p:nvSpPr>
          <p:spPr>
            <a:xfrm>
              <a:off x="6070922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74"/>
            <p:cNvSpPr/>
            <p:nvPr/>
          </p:nvSpPr>
          <p:spPr>
            <a:xfrm>
              <a:off x="5798822" y="33107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75"/>
            <p:cNvSpPr/>
            <p:nvPr/>
          </p:nvSpPr>
          <p:spPr>
            <a:xfrm>
              <a:off x="7612824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76"/>
            <p:cNvSpPr/>
            <p:nvPr/>
          </p:nvSpPr>
          <p:spPr>
            <a:xfrm>
              <a:off x="7068623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77"/>
            <p:cNvSpPr/>
            <p:nvPr/>
          </p:nvSpPr>
          <p:spPr>
            <a:xfrm>
              <a:off x="7522124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78"/>
            <p:cNvSpPr/>
            <p:nvPr/>
          </p:nvSpPr>
          <p:spPr>
            <a:xfrm>
              <a:off x="6252322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79"/>
            <p:cNvSpPr/>
            <p:nvPr/>
          </p:nvSpPr>
          <p:spPr>
            <a:xfrm>
              <a:off x="71593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80"/>
            <p:cNvSpPr/>
            <p:nvPr/>
          </p:nvSpPr>
          <p:spPr>
            <a:xfrm>
              <a:off x="64337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81"/>
            <p:cNvSpPr/>
            <p:nvPr/>
          </p:nvSpPr>
          <p:spPr>
            <a:xfrm>
              <a:off x="6977923" y="33107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82"/>
            <p:cNvSpPr/>
            <p:nvPr/>
          </p:nvSpPr>
          <p:spPr>
            <a:xfrm>
              <a:off x="5708122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83"/>
            <p:cNvSpPr/>
            <p:nvPr/>
          </p:nvSpPr>
          <p:spPr>
            <a:xfrm>
              <a:off x="72500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84"/>
            <p:cNvSpPr/>
            <p:nvPr/>
          </p:nvSpPr>
          <p:spPr>
            <a:xfrm>
              <a:off x="5980222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85"/>
            <p:cNvSpPr/>
            <p:nvPr/>
          </p:nvSpPr>
          <p:spPr>
            <a:xfrm>
              <a:off x="5798822" y="53292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86"/>
            <p:cNvSpPr/>
            <p:nvPr/>
          </p:nvSpPr>
          <p:spPr>
            <a:xfrm>
              <a:off x="66151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87"/>
            <p:cNvSpPr/>
            <p:nvPr/>
          </p:nvSpPr>
          <p:spPr>
            <a:xfrm>
              <a:off x="6705823" y="50187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88"/>
            <p:cNvSpPr/>
            <p:nvPr/>
          </p:nvSpPr>
          <p:spPr>
            <a:xfrm>
              <a:off x="67965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89"/>
            <p:cNvSpPr/>
            <p:nvPr/>
          </p:nvSpPr>
          <p:spPr>
            <a:xfrm>
              <a:off x="6343022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90"/>
            <p:cNvSpPr/>
            <p:nvPr/>
          </p:nvSpPr>
          <p:spPr>
            <a:xfrm>
              <a:off x="7340723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91"/>
            <p:cNvSpPr/>
            <p:nvPr/>
          </p:nvSpPr>
          <p:spPr>
            <a:xfrm>
              <a:off x="6343022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92"/>
            <p:cNvSpPr/>
            <p:nvPr/>
          </p:nvSpPr>
          <p:spPr>
            <a:xfrm>
              <a:off x="6524423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93"/>
            <p:cNvSpPr/>
            <p:nvPr/>
          </p:nvSpPr>
          <p:spPr>
            <a:xfrm>
              <a:off x="6887223" y="50187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94"/>
            <p:cNvSpPr/>
            <p:nvPr/>
          </p:nvSpPr>
          <p:spPr>
            <a:xfrm>
              <a:off x="6343022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95"/>
            <p:cNvSpPr/>
            <p:nvPr/>
          </p:nvSpPr>
          <p:spPr>
            <a:xfrm>
              <a:off x="6615123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96"/>
            <p:cNvSpPr/>
            <p:nvPr/>
          </p:nvSpPr>
          <p:spPr>
            <a:xfrm>
              <a:off x="67965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97"/>
            <p:cNvSpPr/>
            <p:nvPr/>
          </p:nvSpPr>
          <p:spPr>
            <a:xfrm>
              <a:off x="6977923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98"/>
            <p:cNvSpPr/>
            <p:nvPr/>
          </p:nvSpPr>
          <p:spPr>
            <a:xfrm>
              <a:off x="67965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99"/>
            <p:cNvSpPr/>
            <p:nvPr/>
          </p:nvSpPr>
          <p:spPr>
            <a:xfrm>
              <a:off x="70686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100"/>
            <p:cNvSpPr/>
            <p:nvPr/>
          </p:nvSpPr>
          <p:spPr>
            <a:xfrm>
              <a:off x="72500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101"/>
            <p:cNvSpPr/>
            <p:nvPr/>
          </p:nvSpPr>
          <p:spPr>
            <a:xfrm>
              <a:off x="74314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102"/>
            <p:cNvSpPr/>
            <p:nvPr/>
          </p:nvSpPr>
          <p:spPr>
            <a:xfrm>
              <a:off x="73407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103"/>
            <p:cNvSpPr/>
            <p:nvPr/>
          </p:nvSpPr>
          <p:spPr>
            <a:xfrm>
              <a:off x="67058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104"/>
            <p:cNvSpPr/>
            <p:nvPr/>
          </p:nvSpPr>
          <p:spPr>
            <a:xfrm>
              <a:off x="6433723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105"/>
            <p:cNvSpPr/>
            <p:nvPr/>
          </p:nvSpPr>
          <p:spPr>
            <a:xfrm>
              <a:off x="6252322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106"/>
            <p:cNvSpPr/>
            <p:nvPr/>
          </p:nvSpPr>
          <p:spPr>
            <a:xfrm>
              <a:off x="6252322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107"/>
            <p:cNvSpPr/>
            <p:nvPr/>
          </p:nvSpPr>
          <p:spPr>
            <a:xfrm>
              <a:off x="6524423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108"/>
            <p:cNvSpPr/>
            <p:nvPr/>
          </p:nvSpPr>
          <p:spPr>
            <a:xfrm>
              <a:off x="6705823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109"/>
            <p:cNvSpPr/>
            <p:nvPr/>
          </p:nvSpPr>
          <p:spPr>
            <a:xfrm>
              <a:off x="6161622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110"/>
            <p:cNvSpPr/>
            <p:nvPr/>
          </p:nvSpPr>
          <p:spPr>
            <a:xfrm>
              <a:off x="6705823" y="31554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111"/>
            <p:cNvSpPr/>
            <p:nvPr/>
          </p:nvSpPr>
          <p:spPr>
            <a:xfrm>
              <a:off x="7340723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112"/>
            <p:cNvSpPr/>
            <p:nvPr/>
          </p:nvSpPr>
          <p:spPr>
            <a:xfrm>
              <a:off x="6977923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113"/>
            <p:cNvSpPr/>
            <p:nvPr/>
          </p:nvSpPr>
          <p:spPr>
            <a:xfrm>
              <a:off x="6343022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114"/>
            <p:cNvSpPr/>
            <p:nvPr/>
          </p:nvSpPr>
          <p:spPr>
            <a:xfrm>
              <a:off x="6252322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115"/>
            <p:cNvSpPr/>
            <p:nvPr/>
          </p:nvSpPr>
          <p:spPr>
            <a:xfrm>
              <a:off x="6252322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116"/>
            <p:cNvSpPr/>
            <p:nvPr/>
          </p:nvSpPr>
          <p:spPr>
            <a:xfrm>
              <a:off x="67965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117"/>
            <p:cNvSpPr/>
            <p:nvPr/>
          </p:nvSpPr>
          <p:spPr>
            <a:xfrm>
              <a:off x="6524423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118"/>
            <p:cNvSpPr/>
            <p:nvPr/>
          </p:nvSpPr>
          <p:spPr>
            <a:xfrm>
              <a:off x="5798822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119"/>
            <p:cNvSpPr/>
            <p:nvPr/>
          </p:nvSpPr>
          <p:spPr>
            <a:xfrm>
              <a:off x="6343022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120"/>
            <p:cNvSpPr/>
            <p:nvPr/>
          </p:nvSpPr>
          <p:spPr>
            <a:xfrm>
              <a:off x="643372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121"/>
            <p:cNvSpPr/>
            <p:nvPr/>
          </p:nvSpPr>
          <p:spPr>
            <a:xfrm>
              <a:off x="64337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t122"/>
            <p:cNvSpPr/>
            <p:nvPr/>
          </p:nvSpPr>
          <p:spPr>
            <a:xfrm>
              <a:off x="688722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t123"/>
            <p:cNvSpPr/>
            <p:nvPr/>
          </p:nvSpPr>
          <p:spPr>
            <a:xfrm>
              <a:off x="5889522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t124"/>
            <p:cNvSpPr/>
            <p:nvPr/>
          </p:nvSpPr>
          <p:spPr>
            <a:xfrm>
              <a:off x="643372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t125"/>
            <p:cNvSpPr/>
            <p:nvPr/>
          </p:nvSpPr>
          <p:spPr>
            <a:xfrm>
              <a:off x="6977923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t126"/>
            <p:cNvSpPr/>
            <p:nvPr/>
          </p:nvSpPr>
          <p:spPr>
            <a:xfrm>
              <a:off x="652442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t127"/>
            <p:cNvSpPr/>
            <p:nvPr/>
          </p:nvSpPr>
          <p:spPr>
            <a:xfrm>
              <a:off x="770352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t128"/>
            <p:cNvSpPr/>
            <p:nvPr/>
          </p:nvSpPr>
          <p:spPr>
            <a:xfrm>
              <a:off x="6977923" y="39318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pt129"/>
            <p:cNvSpPr/>
            <p:nvPr/>
          </p:nvSpPr>
          <p:spPr>
            <a:xfrm>
              <a:off x="71593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6" name="pt130"/>
            <p:cNvSpPr/>
            <p:nvPr/>
          </p:nvSpPr>
          <p:spPr>
            <a:xfrm>
              <a:off x="815702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7" name="pt131"/>
            <p:cNvSpPr/>
            <p:nvPr/>
          </p:nvSpPr>
          <p:spPr>
            <a:xfrm>
              <a:off x="5708122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8" name="pt132"/>
            <p:cNvSpPr/>
            <p:nvPr/>
          </p:nvSpPr>
          <p:spPr>
            <a:xfrm>
              <a:off x="7884924" y="39318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133"/>
            <p:cNvSpPr/>
            <p:nvPr/>
          </p:nvSpPr>
          <p:spPr>
            <a:xfrm>
              <a:off x="7340723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134"/>
            <p:cNvSpPr/>
            <p:nvPr/>
          </p:nvSpPr>
          <p:spPr>
            <a:xfrm>
              <a:off x="7794224" y="28448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135"/>
            <p:cNvSpPr/>
            <p:nvPr/>
          </p:nvSpPr>
          <p:spPr>
            <a:xfrm>
              <a:off x="7159323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136"/>
            <p:cNvSpPr/>
            <p:nvPr/>
          </p:nvSpPr>
          <p:spPr>
            <a:xfrm>
              <a:off x="706862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137"/>
            <p:cNvSpPr/>
            <p:nvPr/>
          </p:nvSpPr>
          <p:spPr>
            <a:xfrm>
              <a:off x="74314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138"/>
            <p:cNvSpPr/>
            <p:nvPr/>
          </p:nvSpPr>
          <p:spPr>
            <a:xfrm>
              <a:off x="6433723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139"/>
            <p:cNvSpPr/>
            <p:nvPr/>
          </p:nvSpPr>
          <p:spPr>
            <a:xfrm>
              <a:off x="65244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140"/>
            <p:cNvSpPr/>
            <p:nvPr/>
          </p:nvSpPr>
          <p:spPr>
            <a:xfrm>
              <a:off x="7068623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141"/>
            <p:cNvSpPr/>
            <p:nvPr/>
          </p:nvSpPr>
          <p:spPr>
            <a:xfrm>
              <a:off x="71593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142"/>
            <p:cNvSpPr/>
            <p:nvPr/>
          </p:nvSpPr>
          <p:spPr>
            <a:xfrm>
              <a:off x="8247724" y="25343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143"/>
            <p:cNvSpPr/>
            <p:nvPr/>
          </p:nvSpPr>
          <p:spPr>
            <a:xfrm>
              <a:off x="8247724" y="43976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144"/>
            <p:cNvSpPr/>
            <p:nvPr/>
          </p:nvSpPr>
          <p:spPr>
            <a:xfrm>
              <a:off x="6705823" y="50187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145"/>
            <p:cNvSpPr/>
            <p:nvPr/>
          </p:nvSpPr>
          <p:spPr>
            <a:xfrm>
              <a:off x="7522124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146"/>
            <p:cNvSpPr/>
            <p:nvPr/>
          </p:nvSpPr>
          <p:spPr>
            <a:xfrm>
              <a:off x="6343022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147"/>
            <p:cNvSpPr/>
            <p:nvPr/>
          </p:nvSpPr>
          <p:spPr>
            <a:xfrm>
              <a:off x="8247724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148"/>
            <p:cNvSpPr/>
            <p:nvPr/>
          </p:nvSpPr>
          <p:spPr>
            <a:xfrm>
              <a:off x="697792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149"/>
            <p:cNvSpPr/>
            <p:nvPr/>
          </p:nvSpPr>
          <p:spPr>
            <a:xfrm>
              <a:off x="7340723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150"/>
            <p:cNvSpPr/>
            <p:nvPr/>
          </p:nvSpPr>
          <p:spPr>
            <a:xfrm>
              <a:off x="7794224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151"/>
            <p:cNvSpPr/>
            <p:nvPr/>
          </p:nvSpPr>
          <p:spPr>
            <a:xfrm>
              <a:off x="68872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152"/>
            <p:cNvSpPr/>
            <p:nvPr/>
          </p:nvSpPr>
          <p:spPr>
            <a:xfrm>
              <a:off x="67965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153"/>
            <p:cNvSpPr/>
            <p:nvPr/>
          </p:nvSpPr>
          <p:spPr>
            <a:xfrm>
              <a:off x="70686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154"/>
            <p:cNvSpPr/>
            <p:nvPr/>
          </p:nvSpPr>
          <p:spPr>
            <a:xfrm>
              <a:off x="779422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155"/>
            <p:cNvSpPr/>
            <p:nvPr/>
          </p:nvSpPr>
          <p:spPr>
            <a:xfrm>
              <a:off x="7975624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156"/>
            <p:cNvSpPr/>
            <p:nvPr/>
          </p:nvSpPr>
          <p:spPr>
            <a:xfrm>
              <a:off x="8429124" y="25343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157"/>
            <p:cNvSpPr/>
            <p:nvPr/>
          </p:nvSpPr>
          <p:spPr>
            <a:xfrm>
              <a:off x="70686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158"/>
            <p:cNvSpPr/>
            <p:nvPr/>
          </p:nvSpPr>
          <p:spPr>
            <a:xfrm>
              <a:off x="697792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159"/>
            <p:cNvSpPr/>
            <p:nvPr/>
          </p:nvSpPr>
          <p:spPr>
            <a:xfrm>
              <a:off x="6796523" y="43976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160"/>
            <p:cNvSpPr/>
            <p:nvPr/>
          </p:nvSpPr>
          <p:spPr>
            <a:xfrm>
              <a:off x="824772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161"/>
            <p:cNvSpPr/>
            <p:nvPr/>
          </p:nvSpPr>
          <p:spPr>
            <a:xfrm>
              <a:off x="6977923" y="31554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162"/>
            <p:cNvSpPr/>
            <p:nvPr/>
          </p:nvSpPr>
          <p:spPr>
            <a:xfrm>
              <a:off x="7068623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163"/>
            <p:cNvSpPr/>
            <p:nvPr/>
          </p:nvSpPr>
          <p:spPr>
            <a:xfrm>
              <a:off x="67058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164"/>
            <p:cNvSpPr/>
            <p:nvPr/>
          </p:nvSpPr>
          <p:spPr>
            <a:xfrm>
              <a:off x="7522124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165"/>
            <p:cNvSpPr/>
            <p:nvPr/>
          </p:nvSpPr>
          <p:spPr>
            <a:xfrm>
              <a:off x="7340723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166"/>
            <p:cNvSpPr/>
            <p:nvPr/>
          </p:nvSpPr>
          <p:spPr>
            <a:xfrm>
              <a:off x="7522124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167"/>
            <p:cNvSpPr/>
            <p:nvPr/>
          </p:nvSpPr>
          <p:spPr>
            <a:xfrm>
              <a:off x="652442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168"/>
            <p:cNvSpPr/>
            <p:nvPr/>
          </p:nvSpPr>
          <p:spPr>
            <a:xfrm>
              <a:off x="7431423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169"/>
            <p:cNvSpPr/>
            <p:nvPr/>
          </p:nvSpPr>
          <p:spPr>
            <a:xfrm>
              <a:off x="7340723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170"/>
            <p:cNvSpPr/>
            <p:nvPr/>
          </p:nvSpPr>
          <p:spPr>
            <a:xfrm>
              <a:off x="73407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171"/>
            <p:cNvSpPr/>
            <p:nvPr/>
          </p:nvSpPr>
          <p:spPr>
            <a:xfrm>
              <a:off x="6977923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172"/>
            <p:cNvSpPr/>
            <p:nvPr/>
          </p:nvSpPr>
          <p:spPr>
            <a:xfrm>
              <a:off x="71593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173"/>
            <p:cNvSpPr/>
            <p:nvPr/>
          </p:nvSpPr>
          <p:spPr>
            <a:xfrm>
              <a:off x="6887223" y="31554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174"/>
            <p:cNvSpPr/>
            <p:nvPr/>
          </p:nvSpPr>
          <p:spPr>
            <a:xfrm>
              <a:off x="661512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tx175"/>
            <p:cNvSpPr/>
            <p:nvPr/>
          </p:nvSpPr>
          <p:spPr>
            <a:xfrm>
              <a:off x="4807550" y="5313634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72" name="tx176"/>
            <p:cNvSpPr/>
            <p:nvPr/>
          </p:nvSpPr>
          <p:spPr>
            <a:xfrm>
              <a:off x="4807550" y="4537458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73" name="tx177"/>
            <p:cNvSpPr/>
            <p:nvPr/>
          </p:nvSpPr>
          <p:spPr>
            <a:xfrm>
              <a:off x="4807550" y="3761084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74" name="tx178"/>
            <p:cNvSpPr/>
            <p:nvPr/>
          </p:nvSpPr>
          <p:spPr>
            <a:xfrm>
              <a:off x="4807550" y="2984709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375" name="tx179"/>
            <p:cNvSpPr/>
            <p:nvPr/>
          </p:nvSpPr>
          <p:spPr>
            <a:xfrm>
              <a:off x="4807550" y="2208137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376" name="tx180"/>
            <p:cNvSpPr/>
            <p:nvPr/>
          </p:nvSpPr>
          <p:spPr>
            <a:xfrm>
              <a:off x="4807550" y="1431961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377" name="pl181"/>
            <p:cNvSpPr/>
            <p:nvPr/>
          </p:nvSpPr>
          <p:spPr>
            <a:xfrm>
              <a:off x="4990693" y="535411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l182"/>
            <p:cNvSpPr/>
            <p:nvPr/>
          </p:nvSpPr>
          <p:spPr>
            <a:xfrm>
              <a:off x="4990693" y="457774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l183"/>
            <p:cNvSpPr/>
            <p:nvPr/>
          </p:nvSpPr>
          <p:spPr>
            <a:xfrm>
              <a:off x="4990693" y="380136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l184"/>
            <p:cNvSpPr/>
            <p:nvPr/>
          </p:nvSpPr>
          <p:spPr>
            <a:xfrm>
              <a:off x="4990693" y="302499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l185"/>
            <p:cNvSpPr/>
            <p:nvPr/>
          </p:nvSpPr>
          <p:spPr>
            <a:xfrm>
              <a:off x="4990693" y="224861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l186"/>
            <p:cNvSpPr/>
            <p:nvPr/>
          </p:nvSpPr>
          <p:spPr>
            <a:xfrm>
              <a:off x="4990693" y="147224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l187"/>
            <p:cNvSpPr/>
            <p:nvPr/>
          </p:nvSpPr>
          <p:spPr>
            <a:xfrm>
              <a:off x="5823648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l188"/>
            <p:cNvSpPr/>
            <p:nvPr/>
          </p:nvSpPr>
          <p:spPr>
            <a:xfrm>
              <a:off x="6730649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l189"/>
            <p:cNvSpPr/>
            <p:nvPr/>
          </p:nvSpPr>
          <p:spPr>
            <a:xfrm>
              <a:off x="763765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l190"/>
            <p:cNvSpPr/>
            <p:nvPr/>
          </p:nvSpPr>
          <p:spPr>
            <a:xfrm>
              <a:off x="854465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tx191"/>
            <p:cNvSpPr/>
            <p:nvPr/>
          </p:nvSpPr>
          <p:spPr>
            <a:xfrm>
              <a:off x="5792581" y="5604464"/>
              <a:ext cx="62133" cy="787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388" name="tx192"/>
            <p:cNvSpPr/>
            <p:nvPr/>
          </p:nvSpPr>
          <p:spPr>
            <a:xfrm>
              <a:off x="6699582" y="5602877"/>
              <a:ext cx="62133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389" name="tx193"/>
            <p:cNvSpPr/>
            <p:nvPr/>
          </p:nvSpPr>
          <p:spPr>
            <a:xfrm>
              <a:off x="7606583" y="5606449"/>
              <a:ext cx="62133" cy="767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390" name="tx194"/>
            <p:cNvSpPr/>
            <p:nvPr/>
          </p:nvSpPr>
          <p:spPr>
            <a:xfrm>
              <a:off x="8513584" y="5602678"/>
              <a:ext cx="62133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391" name="tx195"/>
            <p:cNvSpPr/>
            <p:nvPr/>
          </p:nvSpPr>
          <p:spPr>
            <a:xfrm>
              <a:off x="6409650" y="5709109"/>
              <a:ext cx="823397" cy="1339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392" name="tx196"/>
            <p:cNvSpPr/>
            <p:nvPr/>
          </p:nvSpPr>
          <p:spPr>
            <a:xfrm rot="-5400000">
              <a:off x="4299116" y="3424737"/>
              <a:ext cx="753206" cy="1321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Two plots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457200" y="1371600"/>
            <a:ext cx="4114800" cy="4572000"/>
            <a:chOff x="457200" y="1371600"/>
            <a:chExt cx="4114800" cy="4572000"/>
          </a:xfrm>
        </p:grpSpPr>
        <p:sp>
          <p:nvSpPr>
            <p:cNvPr id="4" name="rc3"/>
            <p:cNvSpPr/>
            <p:nvPr/>
          </p:nvSpPr>
          <p:spPr>
            <a:xfrm>
              <a:off x="4572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tx4"/>
            <p:cNvSpPr/>
            <p:nvPr/>
          </p:nvSpPr>
          <p:spPr>
            <a:xfrm>
              <a:off x="1579176" y="1638752"/>
              <a:ext cx="2236606" cy="173632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439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439" b="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Histogram of rnorm(1000)</a:t>
              </a:r>
            </a:p>
          </p:txBody>
        </p:sp>
        <p:sp>
          <p:nvSpPr>
            <p:cNvPr id="6" name="tx5"/>
            <p:cNvSpPr/>
            <p:nvPr/>
          </p:nvSpPr>
          <p:spPr>
            <a:xfrm>
              <a:off x="2278231" y="5563576"/>
              <a:ext cx="838497" cy="1422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rnorm(1000)</a:t>
              </a:r>
            </a:p>
          </p:txBody>
        </p:sp>
        <p:sp>
          <p:nvSpPr>
            <p:cNvPr id="7" name="tx6"/>
            <p:cNvSpPr/>
            <p:nvPr/>
          </p:nvSpPr>
          <p:spPr>
            <a:xfrm rot="-5400000">
              <a:off x="190736" y="3495119"/>
              <a:ext cx="720030" cy="14208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Frequency</a:t>
              </a:r>
            </a:p>
          </p:txBody>
        </p:sp>
        <p:sp>
          <p:nvSpPr>
            <p:cNvPr id="8" name="pl7"/>
            <p:cNvSpPr/>
            <p:nvPr/>
          </p:nvSpPr>
          <p:spPr>
            <a:xfrm>
              <a:off x="1317413" y="5010912"/>
              <a:ext cx="2208106" cy="0"/>
            </a:xfrm>
            <a:custGeom>
              <a:avLst/>
              <a:pathLst>
                <a:path w="2208106" h="0">
                  <a:moveTo>
                    <a:pt x="0" y="0"/>
                  </a:moveTo>
                  <a:lnTo>
                    <a:pt x="2208106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1741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2053448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278948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352552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tx12"/>
            <p:cNvSpPr/>
            <p:nvPr/>
          </p:nvSpPr>
          <p:spPr>
            <a:xfrm>
              <a:off x="1249659" y="5233138"/>
              <a:ext cx="135508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-4</a:t>
              </a:r>
            </a:p>
          </p:txBody>
        </p:sp>
        <p:sp>
          <p:nvSpPr>
            <p:cNvPr id="14" name="tx13"/>
            <p:cNvSpPr/>
            <p:nvPr/>
          </p:nvSpPr>
          <p:spPr>
            <a:xfrm>
              <a:off x="1985694" y="5233138"/>
              <a:ext cx="135508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-2</a:t>
              </a:r>
            </a:p>
          </p:txBody>
        </p:sp>
        <p:sp>
          <p:nvSpPr>
            <p:cNvPr id="15" name="tx14"/>
            <p:cNvSpPr/>
            <p:nvPr/>
          </p:nvSpPr>
          <p:spPr>
            <a:xfrm>
              <a:off x="2747105" y="5230558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</a:t>
              </a:r>
            </a:p>
          </p:txBody>
        </p:sp>
        <p:sp>
          <p:nvSpPr>
            <p:cNvPr id="16" name="tx15"/>
            <p:cNvSpPr/>
            <p:nvPr/>
          </p:nvSpPr>
          <p:spPr>
            <a:xfrm>
              <a:off x="3483141" y="5233138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17" name="pl16"/>
            <p:cNvSpPr/>
            <p:nvPr/>
          </p:nvSpPr>
          <p:spPr>
            <a:xfrm>
              <a:off x="1207008" y="2757797"/>
              <a:ext cx="0" cy="2146096"/>
            </a:xfrm>
            <a:custGeom>
              <a:avLst/>
              <a:pathLst>
                <a:path w="0" h="2146096">
                  <a:moveTo>
                    <a:pt x="0" y="2146096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1115567" y="4903893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1115567" y="4188527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1115567" y="3473162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1115567" y="2757797"/>
              <a:ext cx="91440" cy="0"/>
            </a:xfrm>
            <a:custGeom>
              <a:avLst/>
              <a:pathLst>
                <a:path w="91440" h="0">
                  <a:moveTo>
                    <a:pt x="9144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tx21"/>
            <p:cNvSpPr/>
            <p:nvPr/>
          </p:nvSpPr>
          <p:spPr>
            <a:xfrm rot="-5400000">
              <a:off x="890404" y="4849124"/>
              <a:ext cx="84757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</a:t>
              </a:r>
            </a:p>
          </p:txBody>
        </p:sp>
        <p:sp>
          <p:nvSpPr>
            <p:cNvPr id="23" name="tx22"/>
            <p:cNvSpPr/>
            <p:nvPr/>
          </p:nvSpPr>
          <p:spPr>
            <a:xfrm rot="-5400000">
              <a:off x="848025" y="4133759"/>
              <a:ext cx="169515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50</a:t>
              </a:r>
            </a:p>
          </p:txBody>
        </p:sp>
        <p:sp>
          <p:nvSpPr>
            <p:cNvPr id="24" name="tx23"/>
            <p:cNvSpPr/>
            <p:nvPr/>
          </p:nvSpPr>
          <p:spPr>
            <a:xfrm rot="-5400000">
              <a:off x="805646" y="3418393"/>
              <a:ext cx="254272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100</a:t>
              </a:r>
            </a:p>
          </p:txBody>
        </p:sp>
        <p:sp>
          <p:nvSpPr>
            <p:cNvPr id="25" name="tx24"/>
            <p:cNvSpPr/>
            <p:nvPr/>
          </p:nvSpPr>
          <p:spPr>
            <a:xfrm rot="-5400000">
              <a:off x="805646" y="2703028"/>
              <a:ext cx="254272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150</a:t>
              </a:r>
            </a:p>
          </p:txBody>
        </p:sp>
        <p:sp>
          <p:nvSpPr>
            <p:cNvPr id="26" name="rc25"/>
            <p:cNvSpPr/>
            <p:nvPr/>
          </p:nvSpPr>
          <p:spPr>
            <a:xfrm>
              <a:off x="1317413" y="4889586"/>
              <a:ext cx="184008" cy="14307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rc26"/>
            <p:cNvSpPr/>
            <p:nvPr/>
          </p:nvSpPr>
          <p:spPr>
            <a:xfrm>
              <a:off x="1501422" y="4889586"/>
              <a:ext cx="184008" cy="14307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rc27"/>
            <p:cNvSpPr/>
            <p:nvPr/>
          </p:nvSpPr>
          <p:spPr>
            <a:xfrm>
              <a:off x="1685431" y="4846664"/>
              <a:ext cx="184008" cy="57229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rc28"/>
            <p:cNvSpPr/>
            <p:nvPr/>
          </p:nvSpPr>
          <p:spPr>
            <a:xfrm>
              <a:off x="1869439" y="4617747"/>
              <a:ext cx="184008" cy="286146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rc29"/>
            <p:cNvSpPr/>
            <p:nvPr/>
          </p:nvSpPr>
          <p:spPr>
            <a:xfrm>
              <a:off x="2053448" y="4231449"/>
              <a:ext cx="184008" cy="672443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rc30"/>
            <p:cNvSpPr/>
            <p:nvPr/>
          </p:nvSpPr>
          <p:spPr>
            <a:xfrm>
              <a:off x="2237457" y="3344396"/>
              <a:ext cx="184008" cy="1559496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rc31"/>
            <p:cNvSpPr/>
            <p:nvPr/>
          </p:nvSpPr>
          <p:spPr>
            <a:xfrm>
              <a:off x="2421466" y="2772104"/>
              <a:ext cx="184008" cy="2131788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rc32"/>
            <p:cNvSpPr/>
            <p:nvPr/>
          </p:nvSpPr>
          <p:spPr>
            <a:xfrm>
              <a:off x="2605475" y="2400114"/>
              <a:ext cx="184008" cy="2503778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rc33"/>
            <p:cNvSpPr/>
            <p:nvPr/>
          </p:nvSpPr>
          <p:spPr>
            <a:xfrm>
              <a:off x="2789484" y="2228426"/>
              <a:ext cx="184008" cy="2675466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rc34"/>
            <p:cNvSpPr/>
            <p:nvPr/>
          </p:nvSpPr>
          <p:spPr>
            <a:xfrm>
              <a:off x="2973493" y="2900870"/>
              <a:ext cx="184008" cy="2003023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rc35"/>
            <p:cNvSpPr/>
            <p:nvPr/>
          </p:nvSpPr>
          <p:spPr>
            <a:xfrm>
              <a:off x="3157502" y="3473162"/>
              <a:ext cx="184008" cy="1430730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rc36"/>
            <p:cNvSpPr/>
            <p:nvPr/>
          </p:nvSpPr>
          <p:spPr>
            <a:xfrm>
              <a:off x="3341511" y="4331600"/>
              <a:ext cx="184008" cy="572292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rc37"/>
            <p:cNvSpPr/>
            <p:nvPr/>
          </p:nvSpPr>
          <p:spPr>
            <a:xfrm>
              <a:off x="3525520" y="4674976"/>
              <a:ext cx="184008" cy="228916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rc38"/>
            <p:cNvSpPr/>
            <p:nvPr/>
          </p:nvSpPr>
          <p:spPr>
            <a:xfrm>
              <a:off x="3709528" y="4803742"/>
              <a:ext cx="184008" cy="100151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rc39"/>
            <p:cNvSpPr/>
            <p:nvPr/>
          </p:nvSpPr>
          <p:spPr>
            <a:xfrm>
              <a:off x="3893537" y="4846664"/>
              <a:ext cx="184008" cy="57229"/>
            </a:xfrm>
            <a:prstGeom prst="rect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1" name=""/>
          <p:cNvGrpSpPr/>
          <p:nvPr/>
        </p:nvGrpSpPr>
        <p:grpSpPr>
          <a:xfrm>
            <a:off x="4572000" y="1371600"/>
            <a:ext cx="4114800" cy="4572000"/>
            <a:chOff x="4572000" y="1371600"/>
            <a:chExt cx="4114800" cy="4572000"/>
          </a:xfrm>
        </p:grpSpPr>
        <p:sp>
          <p:nvSpPr>
            <p:cNvPr id="42" name="rc3"/>
            <p:cNvSpPr/>
            <p:nvPr/>
          </p:nvSpPr>
          <p:spPr>
            <a:xfrm>
              <a:off x="4572000" y="1371600"/>
              <a:ext cx="41148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"/>
            <p:cNvSpPr/>
            <p:nvPr/>
          </p:nvSpPr>
          <p:spPr>
            <a:xfrm>
              <a:off x="5397923" y="4869603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5"/>
            <p:cNvSpPr/>
            <p:nvPr/>
          </p:nvSpPr>
          <p:spPr>
            <a:xfrm>
              <a:off x="5704604" y="4572329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6"/>
            <p:cNvSpPr/>
            <p:nvPr/>
          </p:nvSpPr>
          <p:spPr>
            <a:xfrm>
              <a:off x="6011286" y="4275055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7"/>
            <p:cNvSpPr/>
            <p:nvPr/>
          </p:nvSpPr>
          <p:spPr>
            <a:xfrm>
              <a:off x="6317967" y="3977781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8"/>
            <p:cNvSpPr/>
            <p:nvPr/>
          </p:nvSpPr>
          <p:spPr>
            <a:xfrm>
              <a:off x="6624649" y="3680507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9"/>
            <p:cNvSpPr/>
            <p:nvPr/>
          </p:nvSpPr>
          <p:spPr>
            <a:xfrm>
              <a:off x="6931330" y="3383232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10"/>
            <p:cNvSpPr/>
            <p:nvPr/>
          </p:nvSpPr>
          <p:spPr>
            <a:xfrm>
              <a:off x="7238012" y="3085958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11"/>
            <p:cNvSpPr/>
            <p:nvPr/>
          </p:nvSpPr>
          <p:spPr>
            <a:xfrm>
              <a:off x="7544693" y="2788684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12"/>
            <p:cNvSpPr/>
            <p:nvPr/>
          </p:nvSpPr>
          <p:spPr>
            <a:xfrm>
              <a:off x="7851375" y="2491410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13"/>
            <p:cNvSpPr/>
            <p:nvPr/>
          </p:nvSpPr>
          <p:spPr>
            <a:xfrm>
              <a:off x="8158056" y="2194136"/>
              <a:ext cx="68580" cy="68580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l14"/>
            <p:cNvSpPr/>
            <p:nvPr/>
          </p:nvSpPr>
          <p:spPr>
            <a:xfrm>
              <a:off x="5738894" y="5010912"/>
              <a:ext cx="2453451" cy="0"/>
            </a:xfrm>
            <a:custGeom>
              <a:avLst/>
              <a:pathLst>
                <a:path w="2453451" h="0">
                  <a:moveTo>
                    <a:pt x="0" y="0"/>
                  </a:moveTo>
                  <a:lnTo>
                    <a:pt x="2453451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l15"/>
            <p:cNvSpPr/>
            <p:nvPr/>
          </p:nvSpPr>
          <p:spPr>
            <a:xfrm>
              <a:off x="5738894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l16"/>
            <p:cNvSpPr/>
            <p:nvPr/>
          </p:nvSpPr>
          <p:spPr>
            <a:xfrm>
              <a:off x="6352257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l17"/>
            <p:cNvSpPr/>
            <p:nvPr/>
          </p:nvSpPr>
          <p:spPr>
            <a:xfrm>
              <a:off x="6965620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l18"/>
            <p:cNvSpPr/>
            <p:nvPr/>
          </p:nvSpPr>
          <p:spPr>
            <a:xfrm>
              <a:off x="7578983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l19"/>
            <p:cNvSpPr/>
            <p:nvPr/>
          </p:nvSpPr>
          <p:spPr>
            <a:xfrm>
              <a:off x="8192346" y="501091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tx20"/>
            <p:cNvSpPr/>
            <p:nvPr/>
          </p:nvSpPr>
          <p:spPr>
            <a:xfrm>
              <a:off x="5696516" y="5233138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60" name="tx21"/>
            <p:cNvSpPr/>
            <p:nvPr/>
          </p:nvSpPr>
          <p:spPr>
            <a:xfrm>
              <a:off x="6309878" y="5233138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61" name="tx22"/>
            <p:cNvSpPr/>
            <p:nvPr/>
          </p:nvSpPr>
          <p:spPr>
            <a:xfrm>
              <a:off x="6923241" y="5230360"/>
              <a:ext cx="84757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62" name="tx23"/>
            <p:cNvSpPr/>
            <p:nvPr/>
          </p:nvSpPr>
          <p:spPr>
            <a:xfrm>
              <a:off x="7536604" y="5230161"/>
              <a:ext cx="84757" cy="1099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63" name="tx24"/>
            <p:cNvSpPr/>
            <p:nvPr/>
          </p:nvSpPr>
          <p:spPr>
            <a:xfrm>
              <a:off x="8107589" y="5230558"/>
              <a:ext cx="169515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64" name="pl25"/>
            <p:cNvSpPr/>
            <p:nvPr/>
          </p:nvSpPr>
          <p:spPr>
            <a:xfrm>
              <a:off x="5321808" y="2228426"/>
              <a:ext cx="0" cy="2378192"/>
            </a:xfrm>
            <a:custGeom>
              <a:avLst/>
              <a:pathLst>
                <a:path w="0" h="2378192">
                  <a:moveTo>
                    <a:pt x="0" y="2378192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l26"/>
            <p:cNvSpPr/>
            <p:nvPr/>
          </p:nvSpPr>
          <p:spPr>
            <a:xfrm>
              <a:off x="5230368" y="4606619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l27"/>
            <p:cNvSpPr/>
            <p:nvPr/>
          </p:nvSpPr>
          <p:spPr>
            <a:xfrm>
              <a:off x="5230368" y="4012071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l28"/>
            <p:cNvSpPr/>
            <p:nvPr/>
          </p:nvSpPr>
          <p:spPr>
            <a:xfrm>
              <a:off x="5230368" y="3417522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l29"/>
            <p:cNvSpPr/>
            <p:nvPr/>
          </p:nvSpPr>
          <p:spPr>
            <a:xfrm>
              <a:off x="5230368" y="2822974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l30"/>
            <p:cNvSpPr/>
            <p:nvPr/>
          </p:nvSpPr>
          <p:spPr>
            <a:xfrm>
              <a:off x="5230368" y="2228426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tx31"/>
            <p:cNvSpPr/>
            <p:nvPr/>
          </p:nvSpPr>
          <p:spPr>
            <a:xfrm rot="-5400000">
              <a:off x="5006494" y="4553140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71" name="tx32"/>
            <p:cNvSpPr/>
            <p:nvPr/>
          </p:nvSpPr>
          <p:spPr>
            <a:xfrm rot="-5400000">
              <a:off x="5006494" y="3958592"/>
              <a:ext cx="84757" cy="10695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72" name="tx33"/>
            <p:cNvSpPr/>
            <p:nvPr/>
          </p:nvSpPr>
          <p:spPr>
            <a:xfrm rot="-5400000">
              <a:off x="5005105" y="3362654"/>
              <a:ext cx="84757" cy="1097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73" name="tx34"/>
            <p:cNvSpPr/>
            <p:nvPr/>
          </p:nvSpPr>
          <p:spPr>
            <a:xfrm rot="-5400000">
              <a:off x="5005006" y="2768007"/>
              <a:ext cx="84757" cy="1099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74" name="tx35"/>
            <p:cNvSpPr/>
            <p:nvPr/>
          </p:nvSpPr>
          <p:spPr>
            <a:xfrm rot="-5400000">
              <a:off x="4962825" y="2173657"/>
              <a:ext cx="169515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10</a:t>
              </a:r>
            </a:p>
          </p:txBody>
        </p:sp>
        <p:sp>
          <p:nvSpPr>
            <p:cNvPr id="75" name="pl36"/>
            <p:cNvSpPr/>
            <p:nvPr/>
          </p:nvSpPr>
          <p:spPr>
            <a:xfrm>
              <a:off x="5321808" y="2121407"/>
              <a:ext cx="2980944" cy="2889504"/>
            </a:xfrm>
            <a:custGeom>
              <a:avLst/>
              <a:pathLst>
                <a:path w="2980944" h="2889504">
                  <a:moveTo>
                    <a:pt x="0" y="2889504"/>
                  </a:moveTo>
                  <a:lnTo>
                    <a:pt x="2980944" y="2889504"/>
                  </a:lnTo>
                  <a:lnTo>
                    <a:pt x="2980944" y="0"/>
                  </a:lnTo>
                  <a:lnTo>
                    <a:pt x="0" y="0"/>
                  </a:lnTo>
                  <a:lnTo>
                    <a:pt x="0" y="2889504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tx37"/>
            <p:cNvSpPr/>
            <p:nvPr/>
          </p:nvSpPr>
          <p:spPr>
            <a:xfrm>
              <a:off x="6625872" y="5593341"/>
              <a:ext cx="372814" cy="11251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Index</a:t>
              </a:r>
            </a:p>
          </p:txBody>
        </p:sp>
        <p:sp>
          <p:nvSpPr>
            <p:cNvPr id="77" name="tx38"/>
            <p:cNvSpPr/>
            <p:nvPr/>
          </p:nvSpPr>
          <p:spPr>
            <a:xfrm rot="-5400000">
              <a:off x="4533516" y="3511391"/>
              <a:ext cx="296614" cy="10953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1:10</a:t>
              </a: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sampleData2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640080"/>
                <a:gridCol w="914400"/>
                <a:gridCol w="36576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type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title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Reproducible Research with Table 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author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author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Keon-Woong Moon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sampleData2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sampleData2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mytable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mytable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mytable(sex~.,data=acs)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data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head(iris)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head(iris)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plot(iris)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ggplot(iris,aes(x=Sepal.Length,y=Sepal.Width,color=Species))+geom_point()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Regression Analysis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fit=lm(mpg~wt*hp,data=mtcars)
summary(fit)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Rcode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Summary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summary(mtcars)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text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Text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This document is an example of reproducible research using webr package. 
The home page of this project is github.com/cardiomoon/webr.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table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df2flextable(head(mtcars))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2ggplots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Two ggplots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ggplot(iris,aes(Sepal.Length,Sepal.Width))+geom_point()
ggplot(iris,aes(Sepal.Length,Sepal.Width,colour=Species)) + geom_point() + guides(colour=FALSE)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Two plots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hist(rnorm(1000))
plot(1:10)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mytable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1369109"/>
                <a:gridCol w="966033"/>
                <a:gridCol w="966033"/>
                <a:gridCol w="688034"/>
              </a:tblGrid>
              <a:tr h="260972">
                <a:tc rowSpan="2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Female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Male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90341">
                <a:tc vMerge="true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sex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(N=287)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(N=570)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age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68.7 ± 10.7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60.6 ± 11.2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cardiogenicShock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0.136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No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275 (95.8%)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530 (93.0%)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Yes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12 ( 4.2%)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40 ( 7.0%)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486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entry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0.035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Femoral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119 (41.5%)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193 (33.9%)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Radial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168 (58.5%)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377 (66.1%)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Dx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0.012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NSTEMI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50 (17.4%)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103 (18.1%)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STEMI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84 (29.3%)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220 (38.6%)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Unstable Angina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153 (53.3%)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247 (43.3%)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EF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56.3 ± 10.1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55.6 ±  9.4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0.387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height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153.8 ±  6.2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167.9 ±  6.1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weight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57.2 ±  9.3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68.7 ± 10.3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BMI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24.2 ±  3.6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24.3 ±  3.2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0.611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obesity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0.580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No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194 (67.6%)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373 (65.4%)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Yes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93 (32.4%)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197 (34.6%)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TC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188.9 ± 51.1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183.3 ± 45.9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0.124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LDLC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117.8 ± 41.2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116.0 ± 41.1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0.561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HDLC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39.0 ± 11.5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37.8 ± 10.9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0.145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3233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TG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119.9 ± 76.2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127.9 ± 97.3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0.195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DM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0.077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No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173 (60.3%)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380 (66.7%)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Yes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114 (39.7%)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190 (33.3%)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52042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HBP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rowSpan="3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No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83 (28.9%)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273 (47.9%)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Yes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204 (71.1%)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297 (52.1%)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76847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smoking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rowSpan="4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&lt; 0.001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Ex-smoker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49 (17.1%)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155 (27.2%)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Never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209 (72.8%)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123 (21.6%)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78434"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- Smoker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29 (10.1%)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292 (51.2%)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 vMerge="true"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head(iris)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0"/>
                <a:gridCol w="914400"/>
                <a:gridCol w="914400"/>
                <a:gridCol w="914400"/>
                <a:gridCol w="914400"/>
              </a:tblGrid>
              <a:tr h="228600"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Sepal.Length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Sepal.Width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Petal.Length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Petal.Width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300" b="1">
                          <a:solidFill>
                            <a:srgbClr val="FFFFFF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Species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5B7778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3.50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4.60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3.10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1.50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5.00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3.60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3.90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1.70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0.40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2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L>
                    <a:lnR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R>
                    <a:lnT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T>
                    <a:lnB w="12700" cmpd="sng" algn="ctr" cap="flat">
                      <a:solidFill>
                        <a:srgbClr val="EDBD3E">
                          <a:alpha val="10000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4572000"/>
            <a:chOff x="914400" y="1371600"/>
            <a:chExt cx="7315200" cy="45720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l4"/>
            <p:cNvSpPr/>
            <p:nvPr/>
          </p:nvSpPr>
          <p:spPr>
            <a:xfrm>
              <a:off x="1457553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tx5"/>
            <p:cNvSpPr/>
            <p:nvPr/>
          </p:nvSpPr>
          <p:spPr>
            <a:xfrm>
              <a:off x="1515199" y="2092110"/>
              <a:ext cx="1033925" cy="16807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7" name="pl6"/>
            <p:cNvSpPr/>
            <p:nvPr/>
          </p:nvSpPr>
          <p:spPr>
            <a:xfrm>
              <a:off x="1457553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457553" y="2750957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97203" y="3214366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397203" y="3098514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397203" y="298266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397203" y="2866809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1397203" y="275095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tx13"/>
            <p:cNvSpPr/>
            <p:nvPr/>
          </p:nvSpPr>
          <p:spPr>
            <a:xfrm rot="-5400000">
              <a:off x="1206469" y="3178052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5" name="tx14"/>
            <p:cNvSpPr/>
            <p:nvPr/>
          </p:nvSpPr>
          <p:spPr>
            <a:xfrm rot="-5400000">
              <a:off x="1206568" y="2946447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6" name="tx15"/>
            <p:cNvSpPr/>
            <p:nvPr/>
          </p:nvSpPr>
          <p:spPr>
            <a:xfrm rot="-5400000">
              <a:off x="1206568" y="271474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7" name="pt16"/>
            <p:cNvSpPr/>
            <p:nvPr/>
          </p:nvSpPr>
          <p:spPr>
            <a:xfrm>
              <a:off x="171395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t17"/>
            <p:cNvSpPr/>
            <p:nvPr/>
          </p:nvSpPr>
          <p:spPr>
            <a:xfrm>
              <a:off x="165483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t18"/>
            <p:cNvSpPr/>
            <p:nvPr/>
          </p:nvSpPr>
          <p:spPr>
            <a:xfrm>
              <a:off x="159571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t19"/>
            <p:cNvSpPr/>
            <p:nvPr/>
          </p:nvSpPr>
          <p:spPr>
            <a:xfrm>
              <a:off x="1566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t20"/>
            <p:cNvSpPr/>
            <p:nvPr/>
          </p:nvSpPr>
          <p:spPr>
            <a:xfrm>
              <a:off x="1684392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t21"/>
            <p:cNvSpPr/>
            <p:nvPr/>
          </p:nvSpPr>
          <p:spPr>
            <a:xfrm>
              <a:off x="1802624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t22"/>
            <p:cNvSpPr/>
            <p:nvPr/>
          </p:nvSpPr>
          <p:spPr>
            <a:xfrm>
              <a:off x="1566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t23"/>
            <p:cNvSpPr/>
            <p:nvPr/>
          </p:nvSpPr>
          <p:spPr>
            <a:xfrm>
              <a:off x="168439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t24"/>
            <p:cNvSpPr/>
            <p:nvPr/>
          </p:nvSpPr>
          <p:spPr>
            <a:xfrm>
              <a:off x="150704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165483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1802624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162527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162527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147748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1920856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1891298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1802624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1395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1891298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171395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1802624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171395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566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171395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162527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168439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168439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1743508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1743508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159571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162527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1802624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1743508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1832182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165483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1684392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1832182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1654834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150704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171395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1684392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1536601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150704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1684392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171395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162527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171395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566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1773066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1684392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227555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209820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245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1832182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12776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1891298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68647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1654834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15732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1743508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1684392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195041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1979973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200953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1861740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21868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186174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039089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186174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195041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200953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206864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200953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2098205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215732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221643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21868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197997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1891298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1832182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1832182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1979973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18026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197997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21868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2068647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186174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1832182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1832182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200953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192085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1684392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186174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189129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1891298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2039089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171395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1891298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2068647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30511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206864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21277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245290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1654834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364228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2186879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2334669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212776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2098205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221643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1891298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192085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09820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21277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24824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2482460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1979973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224599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186174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248246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2068647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2186879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233466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203908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200953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209820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233466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239378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254157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209820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206864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2009531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24824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2068647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209820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197997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2245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21868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2245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192085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2216437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2186879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21868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206864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21277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203908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195041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l166"/>
            <p:cNvSpPr/>
            <p:nvPr/>
          </p:nvSpPr>
          <p:spPr>
            <a:xfrm>
              <a:off x="1457553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171395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165483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1595718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1566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1684392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1802624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1566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168439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pt175"/>
            <p:cNvSpPr/>
            <p:nvPr/>
          </p:nvSpPr>
          <p:spPr>
            <a:xfrm>
              <a:off x="1507043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" name="pt176"/>
            <p:cNvSpPr/>
            <p:nvPr/>
          </p:nvSpPr>
          <p:spPr>
            <a:xfrm>
              <a:off x="165483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" name="pt177"/>
            <p:cNvSpPr/>
            <p:nvPr/>
          </p:nvSpPr>
          <p:spPr>
            <a:xfrm>
              <a:off x="18026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" name="pt178"/>
            <p:cNvSpPr/>
            <p:nvPr/>
          </p:nvSpPr>
          <p:spPr>
            <a:xfrm>
              <a:off x="1625276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" name="pt179"/>
            <p:cNvSpPr/>
            <p:nvPr/>
          </p:nvSpPr>
          <p:spPr>
            <a:xfrm>
              <a:off x="162527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pt180"/>
            <p:cNvSpPr/>
            <p:nvPr/>
          </p:nvSpPr>
          <p:spPr>
            <a:xfrm>
              <a:off x="1477485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" name="pt181"/>
            <p:cNvSpPr/>
            <p:nvPr/>
          </p:nvSpPr>
          <p:spPr>
            <a:xfrm>
              <a:off x="1920856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t182"/>
            <p:cNvSpPr/>
            <p:nvPr/>
          </p:nvSpPr>
          <p:spPr>
            <a:xfrm>
              <a:off x="1891298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t183"/>
            <p:cNvSpPr/>
            <p:nvPr/>
          </p:nvSpPr>
          <p:spPr>
            <a:xfrm>
              <a:off x="1802624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t184"/>
            <p:cNvSpPr/>
            <p:nvPr/>
          </p:nvSpPr>
          <p:spPr>
            <a:xfrm>
              <a:off x="171395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t185"/>
            <p:cNvSpPr/>
            <p:nvPr/>
          </p:nvSpPr>
          <p:spPr>
            <a:xfrm>
              <a:off x="1891298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t186"/>
            <p:cNvSpPr/>
            <p:nvPr/>
          </p:nvSpPr>
          <p:spPr>
            <a:xfrm>
              <a:off x="171395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t187"/>
            <p:cNvSpPr/>
            <p:nvPr/>
          </p:nvSpPr>
          <p:spPr>
            <a:xfrm>
              <a:off x="1802624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t188"/>
            <p:cNvSpPr/>
            <p:nvPr/>
          </p:nvSpPr>
          <p:spPr>
            <a:xfrm>
              <a:off x="171395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t189"/>
            <p:cNvSpPr/>
            <p:nvPr/>
          </p:nvSpPr>
          <p:spPr>
            <a:xfrm>
              <a:off x="1566160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t190"/>
            <p:cNvSpPr/>
            <p:nvPr/>
          </p:nvSpPr>
          <p:spPr>
            <a:xfrm>
              <a:off x="171395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t191"/>
            <p:cNvSpPr/>
            <p:nvPr/>
          </p:nvSpPr>
          <p:spPr>
            <a:xfrm>
              <a:off x="1625276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t192"/>
            <p:cNvSpPr/>
            <p:nvPr/>
          </p:nvSpPr>
          <p:spPr>
            <a:xfrm>
              <a:off x="168439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t193"/>
            <p:cNvSpPr/>
            <p:nvPr/>
          </p:nvSpPr>
          <p:spPr>
            <a:xfrm>
              <a:off x="168439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t194"/>
            <p:cNvSpPr/>
            <p:nvPr/>
          </p:nvSpPr>
          <p:spPr>
            <a:xfrm>
              <a:off x="1743508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t195"/>
            <p:cNvSpPr/>
            <p:nvPr/>
          </p:nvSpPr>
          <p:spPr>
            <a:xfrm>
              <a:off x="174350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t196"/>
            <p:cNvSpPr/>
            <p:nvPr/>
          </p:nvSpPr>
          <p:spPr>
            <a:xfrm>
              <a:off x="1595718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t197"/>
            <p:cNvSpPr/>
            <p:nvPr/>
          </p:nvSpPr>
          <p:spPr>
            <a:xfrm>
              <a:off x="1625276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198"/>
            <p:cNvSpPr/>
            <p:nvPr/>
          </p:nvSpPr>
          <p:spPr>
            <a:xfrm>
              <a:off x="18026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199"/>
            <p:cNvSpPr/>
            <p:nvPr/>
          </p:nvSpPr>
          <p:spPr>
            <a:xfrm>
              <a:off x="1743508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1832182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01"/>
            <p:cNvSpPr/>
            <p:nvPr/>
          </p:nvSpPr>
          <p:spPr>
            <a:xfrm>
              <a:off x="165483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1684392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03"/>
            <p:cNvSpPr/>
            <p:nvPr/>
          </p:nvSpPr>
          <p:spPr>
            <a:xfrm>
              <a:off x="1832182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165483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205"/>
            <p:cNvSpPr/>
            <p:nvPr/>
          </p:nvSpPr>
          <p:spPr>
            <a:xfrm>
              <a:off x="1507043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206"/>
            <p:cNvSpPr/>
            <p:nvPr/>
          </p:nvSpPr>
          <p:spPr>
            <a:xfrm>
              <a:off x="171395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207"/>
            <p:cNvSpPr/>
            <p:nvPr/>
          </p:nvSpPr>
          <p:spPr>
            <a:xfrm>
              <a:off x="1684392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208"/>
            <p:cNvSpPr/>
            <p:nvPr/>
          </p:nvSpPr>
          <p:spPr>
            <a:xfrm>
              <a:off x="1536601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209"/>
            <p:cNvSpPr/>
            <p:nvPr/>
          </p:nvSpPr>
          <p:spPr>
            <a:xfrm>
              <a:off x="1507043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210"/>
            <p:cNvSpPr/>
            <p:nvPr/>
          </p:nvSpPr>
          <p:spPr>
            <a:xfrm>
              <a:off x="168439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211"/>
            <p:cNvSpPr/>
            <p:nvPr/>
          </p:nvSpPr>
          <p:spPr>
            <a:xfrm>
              <a:off x="1713950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212"/>
            <p:cNvSpPr/>
            <p:nvPr/>
          </p:nvSpPr>
          <p:spPr>
            <a:xfrm>
              <a:off x="162527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213"/>
            <p:cNvSpPr/>
            <p:nvPr/>
          </p:nvSpPr>
          <p:spPr>
            <a:xfrm>
              <a:off x="171395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214"/>
            <p:cNvSpPr/>
            <p:nvPr/>
          </p:nvSpPr>
          <p:spPr>
            <a:xfrm>
              <a:off x="1566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215"/>
            <p:cNvSpPr/>
            <p:nvPr/>
          </p:nvSpPr>
          <p:spPr>
            <a:xfrm>
              <a:off x="1773066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216"/>
            <p:cNvSpPr/>
            <p:nvPr/>
          </p:nvSpPr>
          <p:spPr>
            <a:xfrm>
              <a:off x="1684392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217"/>
            <p:cNvSpPr/>
            <p:nvPr/>
          </p:nvSpPr>
          <p:spPr>
            <a:xfrm>
              <a:off x="2275553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218"/>
            <p:cNvSpPr/>
            <p:nvPr/>
          </p:nvSpPr>
          <p:spPr>
            <a:xfrm>
              <a:off x="209820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219"/>
            <p:cNvSpPr/>
            <p:nvPr/>
          </p:nvSpPr>
          <p:spPr>
            <a:xfrm>
              <a:off x="2245995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220"/>
            <p:cNvSpPr/>
            <p:nvPr/>
          </p:nvSpPr>
          <p:spPr>
            <a:xfrm>
              <a:off x="1832182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221"/>
            <p:cNvSpPr/>
            <p:nvPr/>
          </p:nvSpPr>
          <p:spPr>
            <a:xfrm>
              <a:off x="2127763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222"/>
            <p:cNvSpPr/>
            <p:nvPr/>
          </p:nvSpPr>
          <p:spPr>
            <a:xfrm>
              <a:off x="189129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223"/>
            <p:cNvSpPr/>
            <p:nvPr/>
          </p:nvSpPr>
          <p:spPr>
            <a:xfrm>
              <a:off x="2068647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224"/>
            <p:cNvSpPr/>
            <p:nvPr/>
          </p:nvSpPr>
          <p:spPr>
            <a:xfrm>
              <a:off x="1654834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225"/>
            <p:cNvSpPr/>
            <p:nvPr/>
          </p:nvSpPr>
          <p:spPr>
            <a:xfrm>
              <a:off x="215732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226"/>
            <p:cNvSpPr/>
            <p:nvPr/>
          </p:nvSpPr>
          <p:spPr>
            <a:xfrm>
              <a:off x="1743508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227"/>
            <p:cNvSpPr/>
            <p:nvPr/>
          </p:nvSpPr>
          <p:spPr>
            <a:xfrm>
              <a:off x="1684392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228"/>
            <p:cNvSpPr/>
            <p:nvPr/>
          </p:nvSpPr>
          <p:spPr>
            <a:xfrm>
              <a:off x="1950415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229"/>
            <p:cNvSpPr/>
            <p:nvPr/>
          </p:nvSpPr>
          <p:spPr>
            <a:xfrm>
              <a:off x="1979973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230"/>
            <p:cNvSpPr/>
            <p:nvPr/>
          </p:nvSpPr>
          <p:spPr>
            <a:xfrm>
              <a:off x="200953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231"/>
            <p:cNvSpPr/>
            <p:nvPr/>
          </p:nvSpPr>
          <p:spPr>
            <a:xfrm>
              <a:off x="1861740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232"/>
            <p:cNvSpPr/>
            <p:nvPr/>
          </p:nvSpPr>
          <p:spPr>
            <a:xfrm>
              <a:off x="2186879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233"/>
            <p:cNvSpPr/>
            <p:nvPr/>
          </p:nvSpPr>
          <p:spPr>
            <a:xfrm>
              <a:off x="1861740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234"/>
            <p:cNvSpPr/>
            <p:nvPr/>
          </p:nvSpPr>
          <p:spPr>
            <a:xfrm>
              <a:off x="192085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235"/>
            <p:cNvSpPr/>
            <p:nvPr/>
          </p:nvSpPr>
          <p:spPr>
            <a:xfrm>
              <a:off x="2039089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236"/>
            <p:cNvSpPr/>
            <p:nvPr/>
          </p:nvSpPr>
          <p:spPr>
            <a:xfrm>
              <a:off x="1861740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237"/>
            <p:cNvSpPr/>
            <p:nvPr/>
          </p:nvSpPr>
          <p:spPr>
            <a:xfrm>
              <a:off x="1950415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238"/>
            <p:cNvSpPr/>
            <p:nvPr/>
          </p:nvSpPr>
          <p:spPr>
            <a:xfrm>
              <a:off x="2009531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239"/>
            <p:cNvSpPr/>
            <p:nvPr/>
          </p:nvSpPr>
          <p:spPr>
            <a:xfrm>
              <a:off x="2068647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240"/>
            <p:cNvSpPr/>
            <p:nvPr/>
          </p:nvSpPr>
          <p:spPr>
            <a:xfrm>
              <a:off x="200953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241"/>
            <p:cNvSpPr/>
            <p:nvPr/>
          </p:nvSpPr>
          <p:spPr>
            <a:xfrm>
              <a:off x="2098205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242"/>
            <p:cNvSpPr/>
            <p:nvPr/>
          </p:nvSpPr>
          <p:spPr>
            <a:xfrm>
              <a:off x="2157321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243"/>
            <p:cNvSpPr/>
            <p:nvPr/>
          </p:nvSpPr>
          <p:spPr>
            <a:xfrm>
              <a:off x="2216437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244"/>
            <p:cNvSpPr/>
            <p:nvPr/>
          </p:nvSpPr>
          <p:spPr>
            <a:xfrm>
              <a:off x="2186879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245"/>
            <p:cNvSpPr/>
            <p:nvPr/>
          </p:nvSpPr>
          <p:spPr>
            <a:xfrm>
              <a:off x="1979973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246"/>
            <p:cNvSpPr/>
            <p:nvPr/>
          </p:nvSpPr>
          <p:spPr>
            <a:xfrm>
              <a:off x="1891298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247"/>
            <p:cNvSpPr/>
            <p:nvPr/>
          </p:nvSpPr>
          <p:spPr>
            <a:xfrm>
              <a:off x="1832182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248"/>
            <p:cNvSpPr/>
            <p:nvPr/>
          </p:nvSpPr>
          <p:spPr>
            <a:xfrm>
              <a:off x="1832182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249"/>
            <p:cNvSpPr/>
            <p:nvPr/>
          </p:nvSpPr>
          <p:spPr>
            <a:xfrm>
              <a:off x="192085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250"/>
            <p:cNvSpPr/>
            <p:nvPr/>
          </p:nvSpPr>
          <p:spPr>
            <a:xfrm>
              <a:off x="1979973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251"/>
            <p:cNvSpPr/>
            <p:nvPr/>
          </p:nvSpPr>
          <p:spPr>
            <a:xfrm>
              <a:off x="1802624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252"/>
            <p:cNvSpPr/>
            <p:nvPr/>
          </p:nvSpPr>
          <p:spPr>
            <a:xfrm>
              <a:off x="1979973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253"/>
            <p:cNvSpPr/>
            <p:nvPr/>
          </p:nvSpPr>
          <p:spPr>
            <a:xfrm>
              <a:off x="2186879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254"/>
            <p:cNvSpPr/>
            <p:nvPr/>
          </p:nvSpPr>
          <p:spPr>
            <a:xfrm>
              <a:off x="2068647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255"/>
            <p:cNvSpPr/>
            <p:nvPr/>
          </p:nvSpPr>
          <p:spPr>
            <a:xfrm>
              <a:off x="1861740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256"/>
            <p:cNvSpPr/>
            <p:nvPr/>
          </p:nvSpPr>
          <p:spPr>
            <a:xfrm>
              <a:off x="1832182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257"/>
            <p:cNvSpPr/>
            <p:nvPr/>
          </p:nvSpPr>
          <p:spPr>
            <a:xfrm>
              <a:off x="1832182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258"/>
            <p:cNvSpPr/>
            <p:nvPr/>
          </p:nvSpPr>
          <p:spPr>
            <a:xfrm>
              <a:off x="200953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259"/>
            <p:cNvSpPr/>
            <p:nvPr/>
          </p:nvSpPr>
          <p:spPr>
            <a:xfrm>
              <a:off x="192085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260"/>
            <p:cNvSpPr/>
            <p:nvPr/>
          </p:nvSpPr>
          <p:spPr>
            <a:xfrm>
              <a:off x="1684392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261"/>
            <p:cNvSpPr/>
            <p:nvPr/>
          </p:nvSpPr>
          <p:spPr>
            <a:xfrm>
              <a:off x="1861740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262"/>
            <p:cNvSpPr/>
            <p:nvPr/>
          </p:nvSpPr>
          <p:spPr>
            <a:xfrm>
              <a:off x="1891298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263"/>
            <p:cNvSpPr/>
            <p:nvPr/>
          </p:nvSpPr>
          <p:spPr>
            <a:xfrm>
              <a:off x="1891298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264"/>
            <p:cNvSpPr/>
            <p:nvPr/>
          </p:nvSpPr>
          <p:spPr>
            <a:xfrm>
              <a:off x="2039089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265"/>
            <p:cNvSpPr/>
            <p:nvPr/>
          </p:nvSpPr>
          <p:spPr>
            <a:xfrm>
              <a:off x="1713950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266"/>
            <p:cNvSpPr/>
            <p:nvPr/>
          </p:nvSpPr>
          <p:spPr>
            <a:xfrm>
              <a:off x="1891298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267"/>
            <p:cNvSpPr/>
            <p:nvPr/>
          </p:nvSpPr>
          <p:spPr>
            <a:xfrm>
              <a:off x="2068647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268"/>
            <p:cNvSpPr/>
            <p:nvPr/>
          </p:nvSpPr>
          <p:spPr>
            <a:xfrm>
              <a:off x="192085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269"/>
            <p:cNvSpPr/>
            <p:nvPr/>
          </p:nvSpPr>
          <p:spPr>
            <a:xfrm>
              <a:off x="2305111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270"/>
            <p:cNvSpPr/>
            <p:nvPr/>
          </p:nvSpPr>
          <p:spPr>
            <a:xfrm>
              <a:off x="2068647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271"/>
            <p:cNvSpPr/>
            <p:nvPr/>
          </p:nvSpPr>
          <p:spPr>
            <a:xfrm>
              <a:off x="2127763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272"/>
            <p:cNvSpPr/>
            <p:nvPr/>
          </p:nvSpPr>
          <p:spPr>
            <a:xfrm>
              <a:off x="2452902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273"/>
            <p:cNvSpPr/>
            <p:nvPr/>
          </p:nvSpPr>
          <p:spPr>
            <a:xfrm>
              <a:off x="1654834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274"/>
            <p:cNvSpPr/>
            <p:nvPr/>
          </p:nvSpPr>
          <p:spPr>
            <a:xfrm>
              <a:off x="2364228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275"/>
            <p:cNvSpPr/>
            <p:nvPr/>
          </p:nvSpPr>
          <p:spPr>
            <a:xfrm>
              <a:off x="2186879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276"/>
            <p:cNvSpPr/>
            <p:nvPr/>
          </p:nvSpPr>
          <p:spPr>
            <a:xfrm>
              <a:off x="2334669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277"/>
            <p:cNvSpPr/>
            <p:nvPr/>
          </p:nvSpPr>
          <p:spPr>
            <a:xfrm>
              <a:off x="2127763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278"/>
            <p:cNvSpPr/>
            <p:nvPr/>
          </p:nvSpPr>
          <p:spPr>
            <a:xfrm>
              <a:off x="2098205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279"/>
            <p:cNvSpPr/>
            <p:nvPr/>
          </p:nvSpPr>
          <p:spPr>
            <a:xfrm>
              <a:off x="2216437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280"/>
            <p:cNvSpPr/>
            <p:nvPr/>
          </p:nvSpPr>
          <p:spPr>
            <a:xfrm>
              <a:off x="1891298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281"/>
            <p:cNvSpPr/>
            <p:nvPr/>
          </p:nvSpPr>
          <p:spPr>
            <a:xfrm>
              <a:off x="192085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282"/>
            <p:cNvSpPr/>
            <p:nvPr/>
          </p:nvSpPr>
          <p:spPr>
            <a:xfrm>
              <a:off x="2098205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283"/>
            <p:cNvSpPr/>
            <p:nvPr/>
          </p:nvSpPr>
          <p:spPr>
            <a:xfrm>
              <a:off x="2127763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284"/>
            <p:cNvSpPr/>
            <p:nvPr/>
          </p:nvSpPr>
          <p:spPr>
            <a:xfrm>
              <a:off x="2482460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285"/>
            <p:cNvSpPr/>
            <p:nvPr/>
          </p:nvSpPr>
          <p:spPr>
            <a:xfrm>
              <a:off x="2482460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286"/>
            <p:cNvSpPr/>
            <p:nvPr/>
          </p:nvSpPr>
          <p:spPr>
            <a:xfrm>
              <a:off x="1979973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287"/>
            <p:cNvSpPr/>
            <p:nvPr/>
          </p:nvSpPr>
          <p:spPr>
            <a:xfrm>
              <a:off x="2245995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288"/>
            <p:cNvSpPr/>
            <p:nvPr/>
          </p:nvSpPr>
          <p:spPr>
            <a:xfrm>
              <a:off x="1861740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289"/>
            <p:cNvSpPr/>
            <p:nvPr/>
          </p:nvSpPr>
          <p:spPr>
            <a:xfrm>
              <a:off x="2482460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290"/>
            <p:cNvSpPr/>
            <p:nvPr/>
          </p:nvSpPr>
          <p:spPr>
            <a:xfrm>
              <a:off x="2068647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291"/>
            <p:cNvSpPr/>
            <p:nvPr/>
          </p:nvSpPr>
          <p:spPr>
            <a:xfrm>
              <a:off x="2186879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292"/>
            <p:cNvSpPr/>
            <p:nvPr/>
          </p:nvSpPr>
          <p:spPr>
            <a:xfrm>
              <a:off x="2334669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293"/>
            <p:cNvSpPr/>
            <p:nvPr/>
          </p:nvSpPr>
          <p:spPr>
            <a:xfrm>
              <a:off x="2039089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294"/>
            <p:cNvSpPr/>
            <p:nvPr/>
          </p:nvSpPr>
          <p:spPr>
            <a:xfrm>
              <a:off x="200953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295"/>
            <p:cNvSpPr/>
            <p:nvPr/>
          </p:nvSpPr>
          <p:spPr>
            <a:xfrm>
              <a:off x="209820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296"/>
            <p:cNvSpPr/>
            <p:nvPr/>
          </p:nvSpPr>
          <p:spPr>
            <a:xfrm>
              <a:off x="2334669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pt297"/>
            <p:cNvSpPr/>
            <p:nvPr/>
          </p:nvSpPr>
          <p:spPr>
            <a:xfrm>
              <a:off x="2393786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" name="pt298"/>
            <p:cNvSpPr/>
            <p:nvPr/>
          </p:nvSpPr>
          <p:spPr>
            <a:xfrm>
              <a:off x="2541576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" name="pt299"/>
            <p:cNvSpPr/>
            <p:nvPr/>
          </p:nvSpPr>
          <p:spPr>
            <a:xfrm>
              <a:off x="209820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" name="pt300"/>
            <p:cNvSpPr/>
            <p:nvPr/>
          </p:nvSpPr>
          <p:spPr>
            <a:xfrm>
              <a:off x="2068647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" name="pt301"/>
            <p:cNvSpPr/>
            <p:nvPr/>
          </p:nvSpPr>
          <p:spPr>
            <a:xfrm>
              <a:off x="200953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t302"/>
            <p:cNvSpPr/>
            <p:nvPr/>
          </p:nvSpPr>
          <p:spPr>
            <a:xfrm>
              <a:off x="2482460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t303"/>
            <p:cNvSpPr/>
            <p:nvPr/>
          </p:nvSpPr>
          <p:spPr>
            <a:xfrm>
              <a:off x="2068647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t304"/>
            <p:cNvSpPr/>
            <p:nvPr/>
          </p:nvSpPr>
          <p:spPr>
            <a:xfrm>
              <a:off x="2098205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t305"/>
            <p:cNvSpPr/>
            <p:nvPr/>
          </p:nvSpPr>
          <p:spPr>
            <a:xfrm>
              <a:off x="1979973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t306"/>
            <p:cNvSpPr/>
            <p:nvPr/>
          </p:nvSpPr>
          <p:spPr>
            <a:xfrm>
              <a:off x="2245995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t307"/>
            <p:cNvSpPr/>
            <p:nvPr/>
          </p:nvSpPr>
          <p:spPr>
            <a:xfrm>
              <a:off x="2186879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t308"/>
            <p:cNvSpPr/>
            <p:nvPr/>
          </p:nvSpPr>
          <p:spPr>
            <a:xfrm>
              <a:off x="224599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pt309"/>
            <p:cNvSpPr/>
            <p:nvPr/>
          </p:nvSpPr>
          <p:spPr>
            <a:xfrm>
              <a:off x="192085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" name="pt310"/>
            <p:cNvSpPr/>
            <p:nvPr/>
          </p:nvSpPr>
          <p:spPr>
            <a:xfrm>
              <a:off x="2216437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" name="pt311"/>
            <p:cNvSpPr/>
            <p:nvPr/>
          </p:nvSpPr>
          <p:spPr>
            <a:xfrm>
              <a:off x="2186879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" name="pt312"/>
            <p:cNvSpPr/>
            <p:nvPr/>
          </p:nvSpPr>
          <p:spPr>
            <a:xfrm>
              <a:off x="2186879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4" name="pt313"/>
            <p:cNvSpPr/>
            <p:nvPr/>
          </p:nvSpPr>
          <p:spPr>
            <a:xfrm>
              <a:off x="2068647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5" name="pt314"/>
            <p:cNvSpPr/>
            <p:nvPr/>
          </p:nvSpPr>
          <p:spPr>
            <a:xfrm>
              <a:off x="2127763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6" name="pt315"/>
            <p:cNvSpPr/>
            <p:nvPr/>
          </p:nvSpPr>
          <p:spPr>
            <a:xfrm>
              <a:off x="2039089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7" name="pt316"/>
            <p:cNvSpPr/>
            <p:nvPr/>
          </p:nvSpPr>
          <p:spPr>
            <a:xfrm>
              <a:off x="195041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8" name="pl317"/>
            <p:cNvSpPr/>
            <p:nvPr/>
          </p:nvSpPr>
          <p:spPr>
            <a:xfrm>
              <a:off x="1457553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9" name="pl318"/>
            <p:cNvSpPr/>
            <p:nvPr/>
          </p:nvSpPr>
          <p:spPr>
            <a:xfrm>
              <a:off x="1457553" y="4100833"/>
              <a:ext cx="0" cy="463408"/>
            </a:xfrm>
            <a:custGeom>
              <a:avLst/>
              <a:pathLst>
                <a:path w="0" h="463408">
                  <a:moveTo>
                    <a:pt x="0" y="46340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0" name="pl319"/>
            <p:cNvSpPr/>
            <p:nvPr/>
          </p:nvSpPr>
          <p:spPr>
            <a:xfrm>
              <a:off x="1397203" y="4564242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1" name="pl320"/>
            <p:cNvSpPr/>
            <p:nvPr/>
          </p:nvSpPr>
          <p:spPr>
            <a:xfrm>
              <a:off x="1397203" y="4448390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2" name="pl321"/>
            <p:cNvSpPr/>
            <p:nvPr/>
          </p:nvSpPr>
          <p:spPr>
            <a:xfrm>
              <a:off x="1397203" y="4332537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3" name="pl322"/>
            <p:cNvSpPr/>
            <p:nvPr/>
          </p:nvSpPr>
          <p:spPr>
            <a:xfrm>
              <a:off x="1397203" y="4216685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4" name="pl323"/>
            <p:cNvSpPr/>
            <p:nvPr/>
          </p:nvSpPr>
          <p:spPr>
            <a:xfrm>
              <a:off x="1397203" y="4100833"/>
              <a:ext cx="60350" cy="0"/>
            </a:xfrm>
            <a:custGeom>
              <a:avLst/>
              <a:pathLst>
                <a:path w="60350" h="0">
                  <a:moveTo>
                    <a:pt x="60350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5" name="tx324"/>
            <p:cNvSpPr/>
            <p:nvPr/>
          </p:nvSpPr>
          <p:spPr>
            <a:xfrm rot="-5400000">
              <a:off x="1206568" y="4528027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326" name="tx325"/>
            <p:cNvSpPr/>
            <p:nvPr/>
          </p:nvSpPr>
          <p:spPr>
            <a:xfrm rot="-5400000">
              <a:off x="1206865" y="4296620"/>
              <a:ext cx="139858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27" name="tx326"/>
            <p:cNvSpPr/>
            <p:nvPr/>
          </p:nvSpPr>
          <p:spPr>
            <a:xfrm rot="-5400000">
              <a:off x="1206568" y="406461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28" name="pt327"/>
            <p:cNvSpPr/>
            <p:nvPr/>
          </p:nvSpPr>
          <p:spPr>
            <a:xfrm>
              <a:off x="171395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9" name="pt328"/>
            <p:cNvSpPr/>
            <p:nvPr/>
          </p:nvSpPr>
          <p:spPr>
            <a:xfrm>
              <a:off x="165483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0" name="pt329"/>
            <p:cNvSpPr/>
            <p:nvPr/>
          </p:nvSpPr>
          <p:spPr>
            <a:xfrm>
              <a:off x="159571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1" name="pt330"/>
            <p:cNvSpPr/>
            <p:nvPr/>
          </p:nvSpPr>
          <p:spPr>
            <a:xfrm>
              <a:off x="1566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2" name="pt331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3" name="pt332"/>
            <p:cNvSpPr/>
            <p:nvPr/>
          </p:nvSpPr>
          <p:spPr>
            <a:xfrm>
              <a:off x="18026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4" name="pt333"/>
            <p:cNvSpPr/>
            <p:nvPr/>
          </p:nvSpPr>
          <p:spPr>
            <a:xfrm>
              <a:off x="1566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5" name="pt334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6" name="pt335"/>
            <p:cNvSpPr/>
            <p:nvPr/>
          </p:nvSpPr>
          <p:spPr>
            <a:xfrm>
              <a:off x="150704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7" name="pt336"/>
            <p:cNvSpPr/>
            <p:nvPr/>
          </p:nvSpPr>
          <p:spPr>
            <a:xfrm>
              <a:off x="1654834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8" name="pt337"/>
            <p:cNvSpPr/>
            <p:nvPr/>
          </p:nvSpPr>
          <p:spPr>
            <a:xfrm>
              <a:off x="18026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9" name="pt338"/>
            <p:cNvSpPr/>
            <p:nvPr/>
          </p:nvSpPr>
          <p:spPr>
            <a:xfrm>
              <a:off x="162527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0" name="pt339"/>
            <p:cNvSpPr/>
            <p:nvPr/>
          </p:nvSpPr>
          <p:spPr>
            <a:xfrm>
              <a:off x="1625276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1" name="pt340"/>
            <p:cNvSpPr/>
            <p:nvPr/>
          </p:nvSpPr>
          <p:spPr>
            <a:xfrm>
              <a:off x="147748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2" name="pt341"/>
            <p:cNvSpPr/>
            <p:nvPr/>
          </p:nvSpPr>
          <p:spPr>
            <a:xfrm>
              <a:off x="192085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3" name="pt342"/>
            <p:cNvSpPr/>
            <p:nvPr/>
          </p:nvSpPr>
          <p:spPr>
            <a:xfrm>
              <a:off x="1891298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4" name="pt343"/>
            <p:cNvSpPr/>
            <p:nvPr/>
          </p:nvSpPr>
          <p:spPr>
            <a:xfrm>
              <a:off x="18026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5" name="pt344"/>
            <p:cNvSpPr/>
            <p:nvPr/>
          </p:nvSpPr>
          <p:spPr>
            <a:xfrm>
              <a:off x="171395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6" name="pt345"/>
            <p:cNvSpPr/>
            <p:nvPr/>
          </p:nvSpPr>
          <p:spPr>
            <a:xfrm>
              <a:off x="1891298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7" name="pt346"/>
            <p:cNvSpPr/>
            <p:nvPr/>
          </p:nvSpPr>
          <p:spPr>
            <a:xfrm>
              <a:off x="171395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8" name="pt347"/>
            <p:cNvSpPr/>
            <p:nvPr/>
          </p:nvSpPr>
          <p:spPr>
            <a:xfrm>
              <a:off x="18026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9" name="pt348"/>
            <p:cNvSpPr/>
            <p:nvPr/>
          </p:nvSpPr>
          <p:spPr>
            <a:xfrm>
              <a:off x="171395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0" name="pt349"/>
            <p:cNvSpPr/>
            <p:nvPr/>
          </p:nvSpPr>
          <p:spPr>
            <a:xfrm>
              <a:off x="1566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1" name="pt350"/>
            <p:cNvSpPr/>
            <p:nvPr/>
          </p:nvSpPr>
          <p:spPr>
            <a:xfrm>
              <a:off x="1713950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2" name="pt351"/>
            <p:cNvSpPr/>
            <p:nvPr/>
          </p:nvSpPr>
          <p:spPr>
            <a:xfrm>
              <a:off x="162527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3" name="pt352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4" name="pt353"/>
            <p:cNvSpPr/>
            <p:nvPr/>
          </p:nvSpPr>
          <p:spPr>
            <a:xfrm>
              <a:off x="1684392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5" name="pt354"/>
            <p:cNvSpPr/>
            <p:nvPr/>
          </p:nvSpPr>
          <p:spPr>
            <a:xfrm>
              <a:off x="174350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6" name="pt355"/>
            <p:cNvSpPr/>
            <p:nvPr/>
          </p:nvSpPr>
          <p:spPr>
            <a:xfrm>
              <a:off x="174350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7" name="pt356"/>
            <p:cNvSpPr/>
            <p:nvPr/>
          </p:nvSpPr>
          <p:spPr>
            <a:xfrm>
              <a:off x="159571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8" name="pt357"/>
            <p:cNvSpPr/>
            <p:nvPr/>
          </p:nvSpPr>
          <p:spPr>
            <a:xfrm>
              <a:off x="162527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9" name="pt358"/>
            <p:cNvSpPr/>
            <p:nvPr/>
          </p:nvSpPr>
          <p:spPr>
            <a:xfrm>
              <a:off x="18026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0" name="pt359"/>
            <p:cNvSpPr/>
            <p:nvPr/>
          </p:nvSpPr>
          <p:spPr>
            <a:xfrm>
              <a:off x="1743508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1" name="pt360"/>
            <p:cNvSpPr/>
            <p:nvPr/>
          </p:nvSpPr>
          <p:spPr>
            <a:xfrm>
              <a:off x="183218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2" name="pt361"/>
            <p:cNvSpPr/>
            <p:nvPr/>
          </p:nvSpPr>
          <p:spPr>
            <a:xfrm>
              <a:off x="165483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3" name="pt362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4" name="pt363"/>
            <p:cNvSpPr/>
            <p:nvPr/>
          </p:nvSpPr>
          <p:spPr>
            <a:xfrm>
              <a:off x="183218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5" name="pt364"/>
            <p:cNvSpPr/>
            <p:nvPr/>
          </p:nvSpPr>
          <p:spPr>
            <a:xfrm>
              <a:off x="1654834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6" name="pt365"/>
            <p:cNvSpPr/>
            <p:nvPr/>
          </p:nvSpPr>
          <p:spPr>
            <a:xfrm>
              <a:off x="150704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7" name="pt366"/>
            <p:cNvSpPr/>
            <p:nvPr/>
          </p:nvSpPr>
          <p:spPr>
            <a:xfrm>
              <a:off x="171395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8" name="pt367"/>
            <p:cNvSpPr/>
            <p:nvPr/>
          </p:nvSpPr>
          <p:spPr>
            <a:xfrm>
              <a:off x="1684392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9" name="pt368"/>
            <p:cNvSpPr/>
            <p:nvPr/>
          </p:nvSpPr>
          <p:spPr>
            <a:xfrm>
              <a:off x="153660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0" name="pt369"/>
            <p:cNvSpPr/>
            <p:nvPr/>
          </p:nvSpPr>
          <p:spPr>
            <a:xfrm>
              <a:off x="150704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1" name="pt370"/>
            <p:cNvSpPr/>
            <p:nvPr/>
          </p:nvSpPr>
          <p:spPr>
            <a:xfrm>
              <a:off x="1684392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2" name="pt371"/>
            <p:cNvSpPr/>
            <p:nvPr/>
          </p:nvSpPr>
          <p:spPr>
            <a:xfrm>
              <a:off x="171395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3" name="pt372"/>
            <p:cNvSpPr/>
            <p:nvPr/>
          </p:nvSpPr>
          <p:spPr>
            <a:xfrm>
              <a:off x="1625276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4" name="pt373"/>
            <p:cNvSpPr/>
            <p:nvPr/>
          </p:nvSpPr>
          <p:spPr>
            <a:xfrm>
              <a:off x="171395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5" name="pt374"/>
            <p:cNvSpPr/>
            <p:nvPr/>
          </p:nvSpPr>
          <p:spPr>
            <a:xfrm>
              <a:off x="1566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6" name="pt375"/>
            <p:cNvSpPr/>
            <p:nvPr/>
          </p:nvSpPr>
          <p:spPr>
            <a:xfrm>
              <a:off x="177306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7" name="pt376"/>
            <p:cNvSpPr/>
            <p:nvPr/>
          </p:nvSpPr>
          <p:spPr>
            <a:xfrm>
              <a:off x="168439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8" name="pt377"/>
            <p:cNvSpPr/>
            <p:nvPr/>
          </p:nvSpPr>
          <p:spPr>
            <a:xfrm>
              <a:off x="2275553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9" name="pt378"/>
            <p:cNvSpPr/>
            <p:nvPr/>
          </p:nvSpPr>
          <p:spPr>
            <a:xfrm>
              <a:off x="209820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0" name="pt379"/>
            <p:cNvSpPr/>
            <p:nvPr/>
          </p:nvSpPr>
          <p:spPr>
            <a:xfrm>
              <a:off x="224599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1" name="pt380"/>
            <p:cNvSpPr/>
            <p:nvPr/>
          </p:nvSpPr>
          <p:spPr>
            <a:xfrm>
              <a:off x="183218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2" name="pt381"/>
            <p:cNvSpPr/>
            <p:nvPr/>
          </p:nvSpPr>
          <p:spPr>
            <a:xfrm>
              <a:off x="21277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3" name="pt382"/>
            <p:cNvSpPr/>
            <p:nvPr/>
          </p:nvSpPr>
          <p:spPr>
            <a:xfrm>
              <a:off x="18912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4" name="pt383"/>
            <p:cNvSpPr/>
            <p:nvPr/>
          </p:nvSpPr>
          <p:spPr>
            <a:xfrm>
              <a:off x="2068647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5" name="pt384"/>
            <p:cNvSpPr/>
            <p:nvPr/>
          </p:nvSpPr>
          <p:spPr>
            <a:xfrm>
              <a:off x="1654834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6" name="pt385"/>
            <p:cNvSpPr/>
            <p:nvPr/>
          </p:nvSpPr>
          <p:spPr>
            <a:xfrm>
              <a:off x="215732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7" name="pt386"/>
            <p:cNvSpPr/>
            <p:nvPr/>
          </p:nvSpPr>
          <p:spPr>
            <a:xfrm>
              <a:off x="174350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8" name="pt387"/>
            <p:cNvSpPr/>
            <p:nvPr/>
          </p:nvSpPr>
          <p:spPr>
            <a:xfrm>
              <a:off x="168439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9" name="pt388"/>
            <p:cNvSpPr/>
            <p:nvPr/>
          </p:nvSpPr>
          <p:spPr>
            <a:xfrm>
              <a:off x="195041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0" name="pt389"/>
            <p:cNvSpPr/>
            <p:nvPr/>
          </p:nvSpPr>
          <p:spPr>
            <a:xfrm>
              <a:off x="1979973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1" name="pt390"/>
            <p:cNvSpPr/>
            <p:nvPr/>
          </p:nvSpPr>
          <p:spPr>
            <a:xfrm>
              <a:off x="200953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2" name="pt391"/>
            <p:cNvSpPr/>
            <p:nvPr/>
          </p:nvSpPr>
          <p:spPr>
            <a:xfrm>
              <a:off x="186174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3" name="pt392"/>
            <p:cNvSpPr/>
            <p:nvPr/>
          </p:nvSpPr>
          <p:spPr>
            <a:xfrm>
              <a:off x="2186879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4" name="pt393"/>
            <p:cNvSpPr/>
            <p:nvPr/>
          </p:nvSpPr>
          <p:spPr>
            <a:xfrm>
              <a:off x="1861740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5" name="pt394"/>
            <p:cNvSpPr/>
            <p:nvPr/>
          </p:nvSpPr>
          <p:spPr>
            <a:xfrm>
              <a:off x="192085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6" name="pt395"/>
            <p:cNvSpPr/>
            <p:nvPr/>
          </p:nvSpPr>
          <p:spPr>
            <a:xfrm>
              <a:off x="2039089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7" name="pt396"/>
            <p:cNvSpPr/>
            <p:nvPr/>
          </p:nvSpPr>
          <p:spPr>
            <a:xfrm>
              <a:off x="186174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8" name="pt397"/>
            <p:cNvSpPr/>
            <p:nvPr/>
          </p:nvSpPr>
          <p:spPr>
            <a:xfrm>
              <a:off x="195041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9" name="pt398"/>
            <p:cNvSpPr/>
            <p:nvPr/>
          </p:nvSpPr>
          <p:spPr>
            <a:xfrm>
              <a:off x="200953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0" name="pt399"/>
            <p:cNvSpPr/>
            <p:nvPr/>
          </p:nvSpPr>
          <p:spPr>
            <a:xfrm>
              <a:off x="2068647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1" name="pt400"/>
            <p:cNvSpPr/>
            <p:nvPr/>
          </p:nvSpPr>
          <p:spPr>
            <a:xfrm>
              <a:off x="2009531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2" name="pt401"/>
            <p:cNvSpPr/>
            <p:nvPr/>
          </p:nvSpPr>
          <p:spPr>
            <a:xfrm>
              <a:off x="209820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3" name="pt402"/>
            <p:cNvSpPr/>
            <p:nvPr/>
          </p:nvSpPr>
          <p:spPr>
            <a:xfrm>
              <a:off x="215732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4" name="pt403"/>
            <p:cNvSpPr/>
            <p:nvPr/>
          </p:nvSpPr>
          <p:spPr>
            <a:xfrm>
              <a:off x="2216437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5" name="pt404"/>
            <p:cNvSpPr/>
            <p:nvPr/>
          </p:nvSpPr>
          <p:spPr>
            <a:xfrm>
              <a:off x="2186879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6" name="pt405"/>
            <p:cNvSpPr/>
            <p:nvPr/>
          </p:nvSpPr>
          <p:spPr>
            <a:xfrm>
              <a:off x="197997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7" name="pt406"/>
            <p:cNvSpPr/>
            <p:nvPr/>
          </p:nvSpPr>
          <p:spPr>
            <a:xfrm>
              <a:off x="189129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8" name="pt407"/>
            <p:cNvSpPr/>
            <p:nvPr/>
          </p:nvSpPr>
          <p:spPr>
            <a:xfrm>
              <a:off x="1832182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9" name="pt408"/>
            <p:cNvSpPr/>
            <p:nvPr/>
          </p:nvSpPr>
          <p:spPr>
            <a:xfrm>
              <a:off x="183218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0" name="pt409"/>
            <p:cNvSpPr/>
            <p:nvPr/>
          </p:nvSpPr>
          <p:spPr>
            <a:xfrm>
              <a:off x="192085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1" name="pt410"/>
            <p:cNvSpPr/>
            <p:nvPr/>
          </p:nvSpPr>
          <p:spPr>
            <a:xfrm>
              <a:off x="1979973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2" name="pt411"/>
            <p:cNvSpPr/>
            <p:nvPr/>
          </p:nvSpPr>
          <p:spPr>
            <a:xfrm>
              <a:off x="1802624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3" name="pt412"/>
            <p:cNvSpPr/>
            <p:nvPr/>
          </p:nvSpPr>
          <p:spPr>
            <a:xfrm>
              <a:off x="1979973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4" name="pt413"/>
            <p:cNvSpPr/>
            <p:nvPr/>
          </p:nvSpPr>
          <p:spPr>
            <a:xfrm>
              <a:off x="2186879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5" name="pt414"/>
            <p:cNvSpPr/>
            <p:nvPr/>
          </p:nvSpPr>
          <p:spPr>
            <a:xfrm>
              <a:off x="2068647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6" name="pt415"/>
            <p:cNvSpPr/>
            <p:nvPr/>
          </p:nvSpPr>
          <p:spPr>
            <a:xfrm>
              <a:off x="186174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7" name="pt416"/>
            <p:cNvSpPr/>
            <p:nvPr/>
          </p:nvSpPr>
          <p:spPr>
            <a:xfrm>
              <a:off x="183218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8" name="pt417"/>
            <p:cNvSpPr/>
            <p:nvPr/>
          </p:nvSpPr>
          <p:spPr>
            <a:xfrm>
              <a:off x="1832182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9" name="pt418"/>
            <p:cNvSpPr/>
            <p:nvPr/>
          </p:nvSpPr>
          <p:spPr>
            <a:xfrm>
              <a:off x="200953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0" name="pt419"/>
            <p:cNvSpPr/>
            <p:nvPr/>
          </p:nvSpPr>
          <p:spPr>
            <a:xfrm>
              <a:off x="192085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1" name="pt420"/>
            <p:cNvSpPr/>
            <p:nvPr/>
          </p:nvSpPr>
          <p:spPr>
            <a:xfrm>
              <a:off x="168439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2" name="pt421"/>
            <p:cNvSpPr/>
            <p:nvPr/>
          </p:nvSpPr>
          <p:spPr>
            <a:xfrm>
              <a:off x="186174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3" name="pt422"/>
            <p:cNvSpPr/>
            <p:nvPr/>
          </p:nvSpPr>
          <p:spPr>
            <a:xfrm>
              <a:off x="1891298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4" name="pt423"/>
            <p:cNvSpPr/>
            <p:nvPr/>
          </p:nvSpPr>
          <p:spPr>
            <a:xfrm>
              <a:off x="18912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5" name="pt424"/>
            <p:cNvSpPr/>
            <p:nvPr/>
          </p:nvSpPr>
          <p:spPr>
            <a:xfrm>
              <a:off x="2039089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6" name="pt425"/>
            <p:cNvSpPr/>
            <p:nvPr/>
          </p:nvSpPr>
          <p:spPr>
            <a:xfrm>
              <a:off x="171395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7" name="pt426"/>
            <p:cNvSpPr/>
            <p:nvPr/>
          </p:nvSpPr>
          <p:spPr>
            <a:xfrm>
              <a:off x="18912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8" name="pt427"/>
            <p:cNvSpPr/>
            <p:nvPr/>
          </p:nvSpPr>
          <p:spPr>
            <a:xfrm>
              <a:off x="2068647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9" name="pt428"/>
            <p:cNvSpPr/>
            <p:nvPr/>
          </p:nvSpPr>
          <p:spPr>
            <a:xfrm>
              <a:off x="192085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0" name="pt429"/>
            <p:cNvSpPr/>
            <p:nvPr/>
          </p:nvSpPr>
          <p:spPr>
            <a:xfrm>
              <a:off x="230511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1" name="pt430"/>
            <p:cNvSpPr/>
            <p:nvPr/>
          </p:nvSpPr>
          <p:spPr>
            <a:xfrm>
              <a:off x="206864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2" name="pt431"/>
            <p:cNvSpPr/>
            <p:nvPr/>
          </p:nvSpPr>
          <p:spPr>
            <a:xfrm>
              <a:off x="2127763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3" name="pt432"/>
            <p:cNvSpPr/>
            <p:nvPr/>
          </p:nvSpPr>
          <p:spPr>
            <a:xfrm>
              <a:off x="2452902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4" name="pt433"/>
            <p:cNvSpPr/>
            <p:nvPr/>
          </p:nvSpPr>
          <p:spPr>
            <a:xfrm>
              <a:off x="1654834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5" name="pt434"/>
            <p:cNvSpPr/>
            <p:nvPr/>
          </p:nvSpPr>
          <p:spPr>
            <a:xfrm>
              <a:off x="2364228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6" name="pt435"/>
            <p:cNvSpPr/>
            <p:nvPr/>
          </p:nvSpPr>
          <p:spPr>
            <a:xfrm>
              <a:off x="218687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7" name="pt436"/>
            <p:cNvSpPr/>
            <p:nvPr/>
          </p:nvSpPr>
          <p:spPr>
            <a:xfrm>
              <a:off x="2334669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8" name="pt437"/>
            <p:cNvSpPr/>
            <p:nvPr/>
          </p:nvSpPr>
          <p:spPr>
            <a:xfrm>
              <a:off x="2127763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9" name="pt438"/>
            <p:cNvSpPr/>
            <p:nvPr/>
          </p:nvSpPr>
          <p:spPr>
            <a:xfrm>
              <a:off x="2098205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0" name="pt439"/>
            <p:cNvSpPr/>
            <p:nvPr/>
          </p:nvSpPr>
          <p:spPr>
            <a:xfrm>
              <a:off x="2216437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1" name="pt440"/>
            <p:cNvSpPr/>
            <p:nvPr/>
          </p:nvSpPr>
          <p:spPr>
            <a:xfrm>
              <a:off x="1891298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2" name="pt441"/>
            <p:cNvSpPr/>
            <p:nvPr/>
          </p:nvSpPr>
          <p:spPr>
            <a:xfrm>
              <a:off x="1920856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3" name="pt442"/>
            <p:cNvSpPr/>
            <p:nvPr/>
          </p:nvSpPr>
          <p:spPr>
            <a:xfrm>
              <a:off x="209820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4" name="pt443"/>
            <p:cNvSpPr/>
            <p:nvPr/>
          </p:nvSpPr>
          <p:spPr>
            <a:xfrm>
              <a:off x="2127763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5" name="pt444"/>
            <p:cNvSpPr/>
            <p:nvPr/>
          </p:nvSpPr>
          <p:spPr>
            <a:xfrm>
              <a:off x="2482460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6" name="pt445"/>
            <p:cNvSpPr/>
            <p:nvPr/>
          </p:nvSpPr>
          <p:spPr>
            <a:xfrm>
              <a:off x="2482460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7" name="pt446"/>
            <p:cNvSpPr/>
            <p:nvPr/>
          </p:nvSpPr>
          <p:spPr>
            <a:xfrm>
              <a:off x="197997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8" name="pt447"/>
            <p:cNvSpPr/>
            <p:nvPr/>
          </p:nvSpPr>
          <p:spPr>
            <a:xfrm>
              <a:off x="224599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9" name="pt448"/>
            <p:cNvSpPr/>
            <p:nvPr/>
          </p:nvSpPr>
          <p:spPr>
            <a:xfrm>
              <a:off x="186174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0" name="pt449"/>
            <p:cNvSpPr/>
            <p:nvPr/>
          </p:nvSpPr>
          <p:spPr>
            <a:xfrm>
              <a:off x="248246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1" name="pt450"/>
            <p:cNvSpPr/>
            <p:nvPr/>
          </p:nvSpPr>
          <p:spPr>
            <a:xfrm>
              <a:off x="206864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2" name="pt451"/>
            <p:cNvSpPr/>
            <p:nvPr/>
          </p:nvSpPr>
          <p:spPr>
            <a:xfrm>
              <a:off x="2186879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3" name="pt452"/>
            <p:cNvSpPr/>
            <p:nvPr/>
          </p:nvSpPr>
          <p:spPr>
            <a:xfrm>
              <a:off x="2334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4" name="pt453"/>
            <p:cNvSpPr/>
            <p:nvPr/>
          </p:nvSpPr>
          <p:spPr>
            <a:xfrm>
              <a:off x="203908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5" name="pt454"/>
            <p:cNvSpPr/>
            <p:nvPr/>
          </p:nvSpPr>
          <p:spPr>
            <a:xfrm>
              <a:off x="200953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6" name="pt455"/>
            <p:cNvSpPr/>
            <p:nvPr/>
          </p:nvSpPr>
          <p:spPr>
            <a:xfrm>
              <a:off x="209820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7" name="pt456"/>
            <p:cNvSpPr/>
            <p:nvPr/>
          </p:nvSpPr>
          <p:spPr>
            <a:xfrm>
              <a:off x="2334669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8" name="pt457"/>
            <p:cNvSpPr/>
            <p:nvPr/>
          </p:nvSpPr>
          <p:spPr>
            <a:xfrm>
              <a:off x="239378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9" name="pt458"/>
            <p:cNvSpPr/>
            <p:nvPr/>
          </p:nvSpPr>
          <p:spPr>
            <a:xfrm>
              <a:off x="2541576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0" name="pt459"/>
            <p:cNvSpPr/>
            <p:nvPr/>
          </p:nvSpPr>
          <p:spPr>
            <a:xfrm>
              <a:off x="2098205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1" name="pt460"/>
            <p:cNvSpPr/>
            <p:nvPr/>
          </p:nvSpPr>
          <p:spPr>
            <a:xfrm>
              <a:off x="2068647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2" name="pt461"/>
            <p:cNvSpPr/>
            <p:nvPr/>
          </p:nvSpPr>
          <p:spPr>
            <a:xfrm>
              <a:off x="200953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3" name="pt462"/>
            <p:cNvSpPr/>
            <p:nvPr/>
          </p:nvSpPr>
          <p:spPr>
            <a:xfrm>
              <a:off x="2482460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4" name="pt463"/>
            <p:cNvSpPr/>
            <p:nvPr/>
          </p:nvSpPr>
          <p:spPr>
            <a:xfrm>
              <a:off x="2068647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5" name="pt464"/>
            <p:cNvSpPr/>
            <p:nvPr/>
          </p:nvSpPr>
          <p:spPr>
            <a:xfrm>
              <a:off x="209820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6" name="pt465"/>
            <p:cNvSpPr/>
            <p:nvPr/>
          </p:nvSpPr>
          <p:spPr>
            <a:xfrm>
              <a:off x="1979973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7" name="pt466"/>
            <p:cNvSpPr/>
            <p:nvPr/>
          </p:nvSpPr>
          <p:spPr>
            <a:xfrm>
              <a:off x="224599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8" name="pt467"/>
            <p:cNvSpPr/>
            <p:nvPr/>
          </p:nvSpPr>
          <p:spPr>
            <a:xfrm>
              <a:off x="2186879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9" name="pt468"/>
            <p:cNvSpPr/>
            <p:nvPr/>
          </p:nvSpPr>
          <p:spPr>
            <a:xfrm>
              <a:off x="224599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0" name="pt469"/>
            <p:cNvSpPr/>
            <p:nvPr/>
          </p:nvSpPr>
          <p:spPr>
            <a:xfrm>
              <a:off x="192085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1" name="pt470"/>
            <p:cNvSpPr/>
            <p:nvPr/>
          </p:nvSpPr>
          <p:spPr>
            <a:xfrm>
              <a:off x="2216437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2" name="pt471"/>
            <p:cNvSpPr/>
            <p:nvPr/>
          </p:nvSpPr>
          <p:spPr>
            <a:xfrm>
              <a:off x="2186879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3" name="pt472"/>
            <p:cNvSpPr/>
            <p:nvPr/>
          </p:nvSpPr>
          <p:spPr>
            <a:xfrm>
              <a:off x="218687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4" name="pt473"/>
            <p:cNvSpPr/>
            <p:nvPr/>
          </p:nvSpPr>
          <p:spPr>
            <a:xfrm>
              <a:off x="2068647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5" name="pt474"/>
            <p:cNvSpPr/>
            <p:nvPr/>
          </p:nvSpPr>
          <p:spPr>
            <a:xfrm>
              <a:off x="2127763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6" name="pt475"/>
            <p:cNvSpPr/>
            <p:nvPr/>
          </p:nvSpPr>
          <p:spPr>
            <a:xfrm>
              <a:off x="203908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7" name="pt476"/>
            <p:cNvSpPr/>
            <p:nvPr/>
          </p:nvSpPr>
          <p:spPr>
            <a:xfrm>
              <a:off x="195041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8" name="pl477"/>
            <p:cNvSpPr/>
            <p:nvPr/>
          </p:nvSpPr>
          <p:spPr>
            <a:xfrm>
              <a:off x="1457553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9" name="pl478"/>
            <p:cNvSpPr/>
            <p:nvPr/>
          </p:nvSpPr>
          <p:spPr>
            <a:xfrm>
              <a:off x="1559233" y="5400446"/>
              <a:ext cx="1034532" cy="0"/>
            </a:xfrm>
            <a:custGeom>
              <a:avLst/>
              <a:pathLst>
                <a:path w="1034532" h="0">
                  <a:moveTo>
                    <a:pt x="0" y="0"/>
                  </a:moveTo>
                  <a:lnTo>
                    <a:pt x="103453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0" name="pl479"/>
            <p:cNvSpPr/>
            <p:nvPr/>
          </p:nvSpPr>
          <p:spPr>
            <a:xfrm>
              <a:off x="1559233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1" name="pl480"/>
            <p:cNvSpPr/>
            <p:nvPr/>
          </p:nvSpPr>
          <p:spPr>
            <a:xfrm>
              <a:off x="1707023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2" name="pl481"/>
            <p:cNvSpPr/>
            <p:nvPr/>
          </p:nvSpPr>
          <p:spPr>
            <a:xfrm>
              <a:off x="185481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3" name="pl482"/>
            <p:cNvSpPr/>
            <p:nvPr/>
          </p:nvSpPr>
          <p:spPr>
            <a:xfrm>
              <a:off x="200260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4" name="pl483"/>
            <p:cNvSpPr/>
            <p:nvPr/>
          </p:nvSpPr>
          <p:spPr>
            <a:xfrm>
              <a:off x="215039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5" name="pl484"/>
            <p:cNvSpPr/>
            <p:nvPr/>
          </p:nvSpPr>
          <p:spPr>
            <a:xfrm>
              <a:off x="2298185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6" name="pl485"/>
            <p:cNvSpPr/>
            <p:nvPr/>
          </p:nvSpPr>
          <p:spPr>
            <a:xfrm>
              <a:off x="2445975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7" name="pl486"/>
            <p:cNvSpPr/>
            <p:nvPr/>
          </p:nvSpPr>
          <p:spPr>
            <a:xfrm>
              <a:off x="2593765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8" name="tx487"/>
            <p:cNvSpPr/>
            <p:nvPr/>
          </p:nvSpPr>
          <p:spPr>
            <a:xfrm>
              <a:off x="1489303" y="5545476"/>
              <a:ext cx="139858" cy="7223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489" name="tx488"/>
            <p:cNvSpPr/>
            <p:nvPr/>
          </p:nvSpPr>
          <p:spPr>
            <a:xfrm>
              <a:off x="1784884" y="5546667"/>
              <a:ext cx="139858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5.5</a:t>
              </a:r>
            </a:p>
          </p:txBody>
        </p:sp>
        <p:sp>
          <p:nvSpPr>
            <p:cNvPr id="490" name="tx489"/>
            <p:cNvSpPr/>
            <p:nvPr/>
          </p:nvSpPr>
          <p:spPr>
            <a:xfrm>
              <a:off x="2080465" y="554527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6.5</a:t>
              </a:r>
            </a:p>
          </p:txBody>
        </p:sp>
        <p:sp>
          <p:nvSpPr>
            <p:cNvPr id="491" name="tx490"/>
            <p:cNvSpPr/>
            <p:nvPr/>
          </p:nvSpPr>
          <p:spPr>
            <a:xfrm>
              <a:off x="2376046" y="5546667"/>
              <a:ext cx="139858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492" name="pt491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3" name="pt492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4" name="pt493"/>
            <p:cNvSpPr/>
            <p:nvPr/>
          </p:nvSpPr>
          <p:spPr>
            <a:xfrm>
              <a:off x="159571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5" name="pt494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6" name="pt495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7" name="pt496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8" name="pt497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9" name="pt498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0" name="pt499"/>
            <p:cNvSpPr/>
            <p:nvPr/>
          </p:nvSpPr>
          <p:spPr>
            <a:xfrm>
              <a:off x="150704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1" name="pt500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2" name="pt501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3" name="pt502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4" name="pt503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5" name="pt504"/>
            <p:cNvSpPr/>
            <p:nvPr/>
          </p:nvSpPr>
          <p:spPr>
            <a:xfrm>
              <a:off x="147748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6" name="pt505"/>
            <p:cNvSpPr/>
            <p:nvPr/>
          </p:nvSpPr>
          <p:spPr>
            <a:xfrm>
              <a:off x="192085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7" name="pt506"/>
            <p:cNvSpPr/>
            <p:nvPr/>
          </p:nvSpPr>
          <p:spPr>
            <a:xfrm>
              <a:off x="18912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8" name="pt507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9" name="pt508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0" name="pt509"/>
            <p:cNvSpPr/>
            <p:nvPr/>
          </p:nvSpPr>
          <p:spPr>
            <a:xfrm>
              <a:off x="18912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1" name="pt510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2" name="pt511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3" name="pt512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4" name="pt513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5" name="pt514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6" name="pt515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7" name="pt516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8" name="pt517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9" name="pt518"/>
            <p:cNvSpPr/>
            <p:nvPr/>
          </p:nvSpPr>
          <p:spPr>
            <a:xfrm>
              <a:off x="174350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0" name="pt519"/>
            <p:cNvSpPr/>
            <p:nvPr/>
          </p:nvSpPr>
          <p:spPr>
            <a:xfrm>
              <a:off x="174350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1" name="pt520"/>
            <p:cNvSpPr/>
            <p:nvPr/>
          </p:nvSpPr>
          <p:spPr>
            <a:xfrm>
              <a:off x="159571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2" name="pt521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3" name="pt522"/>
            <p:cNvSpPr/>
            <p:nvPr/>
          </p:nvSpPr>
          <p:spPr>
            <a:xfrm>
              <a:off x="18026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4" name="pt523"/>
            <p:cNvSpPr/>
            <p:nvPr/>
          </p:nvSpPr>
          <p:spPr>
            <a:xfrm>
              <a:off x="174350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5" name="pt524"/>
            <p:cNvSpPr/>
            <p:nvPr/>
          </p:nvSpPr>
          <p:spPr>
            <a:xfrm>
              <a:off x="183218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6" name="pt525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7" name="pt526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8" name="pt527"/>
            <p:cNvSpPr/>
            <p:nvPr/>
          </p:nvSpPr>
          <p:spPr>
            <a:xfrm>
              <a:off x="183218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9" name="pt528"/>
            <p:cNvSpPr/>
            <p:nvPr/>
          </p:nvSpPr>
          <p:spPr>
            <a:xfrm>
              <a:off x="165483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0" name="pt529"/>
            <p:cNvSpPr/>
            <p:nvPr/>
          </p:nvSpPr>
          <p:spPr>
            <a:xfrm>
              <a:off x="150704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1" name="pt530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2" name="pt531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3" name="pt532"/>
            <p:cNvSpPr/>
            <p:nvPr/>
          </p:nvSpPr>
          <p:spPr>
            <a:xfrm>
              <a:off x="153660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4" name="pt533"/>
            <p:cNvSpPr/>
            <p:nvPr/>
          </p:nvSpPr>
          <p:spPr>
            <a:xfrm>
              <a:off x="150704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5" name="pt534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6" name="pt535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7" name="pt536"/>
            <p:cNvSpPr/>
            <p:nvPr/>
          </p:nvSpPr>
          <p:spPr>
            <a:xfrm>
              <a:off x="162527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8" name="pt537"/>
            <p:cNvSpPr/>
            <p:nvPr/>
          </p:nvSpPr>
          <p:spPr>
            <a:xfrm>
              <a:off x="171395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9" name="pt538"/>
            <p:cNvSpPr/>
            <p:nvPr/>
          </p:nvSpPr>
          <p:spPr>
            <a:xfrm>
              <a:off x="156616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0" name="pt539"/>
            <p:cNvSpPr/>
            <p:nvPr/>
          </p:nvSpPr>
          <p:spPr>
            <a:xfrm>
              <a:off x="177306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1" name="pt540"/>
            <p:cNvSpPr/>
            <p:nvPr/>
          </p:nvSpPr>
          <p:spPr>
            <a:xfrm>
              <a:off x="168439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2" name="pt541"/>
            <p:cNvSpPr/>
            <p:nvPr/>
          </p:nvSpPr>
          <p:spPr>
            <a:xfrm>
              <a:off x="227555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3" name="pt542"/>
            <p:cNvSpPr/>
            <p:nvPr/>
          </p:nvSpPr>
          <p:spPr>
            <a:xfrm>
              <a:off x="20982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4" name="pt543"/>
            <p:cNvSpPr/>
            <p:nvPr/>
          </p:nvSpPr>
          <p:spPr>
            <a:xfrm>
              <a:off x="224599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5" name="pt544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6" name="pt545"/>
            <p:cNvSpPr/>
            <p:nvPr/>
          </p:nvSpPr>
          <p:spPr>
            <a:xfrm>
              <a:off x="21277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7" name="pt546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8" name="pt547"/>
            <p:cNvSpPr/>
            <p:nvPr/>
          </p:nvSpPr>
          <p:spPr>
            <a:xfrm>
              <a:off x="206864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9" name="pt548"/>
            <p:cNvSpPr/>
            <p:nvPr/>
          </p:nvSpPr>
          <p:spPr>
            <a:xfrm>
              <a:off x="16548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0" name="pt549"/>
            <p:cNvSpPr/>
            <p:nvPr/>
          </p:nvSpPr>
          <p:spPr>
            <a:xfrm>
              <a:off x="21573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1" name="pt550"/>
            <p:cNvSpPr/>
            <p:nvPr/>
          </p:nvSpPr>
          <p:spPr>
            <a:xfrm>
              <a:off x="174350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2" name="pt551"/>
            <p:cNvSpPr/>
            <p:nvPr/>
          </p:nvSpPr>
          <p:spPr>
            <a:xfrm>
              <a:off x="16843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3" name="pt552"/>
            <p:cNvSpPr/>
            <p:nvPr/>
          </p:nvSpPr>
          <p:spPr>
            <a:xfrm>
              <a:off x="195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4" name="pt553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5" name="pt554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6" name="pt555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7" name="pt556"/>
            <p:cNvSpPr/>
            <p:nvPr/>
          </p:nvSpPr>
          <p:spPr>
            <a:xfrm>
              <a:off x="218687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8" name="pt557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9" name="pt558"/>
            <p:cNvSpPr/>
            <p:nvPr/>
          </p:nvSpPr>
          <p:spPr>
            <a:xfrm>
              <a:off x="192085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0" name="pt559"/>
            <p:cNvSpPr/>
            <p:nvPr/>
          </p:nvSpPr>
          <p:spPr>
            <a:xfrm>
              <a:off x="203908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1" name="pt560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2" name="pt561"/>
            <p:cNvSpPr/>
            <p:nvPr/>
          </p:nvSpPr>
          <p:spPr>
            <a:xfrm>
              <a:off x="195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3" name="pt562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4" name="pt563"/>
            <p:cNvSpPr/>
            <p:nvPr/>
          </p:nvSpPr>
          <p:spPr>
            <a:xfrm>
              <a:off x="206864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5" name="pt564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6" name="pt565"/>
            <p:cNvSpPr/>
            <p:nvPr/>
          </p:nvSpPr>
          <p:spPr>
            <a:xfrm>
              <a:off x="20982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7" name="pt566"/>
            <p:cNvSpPr/>
            <p:nvPr/>
          </p:nvSpPr>
          <p:spPr>
            <a:xfrm>
              <a:off x="21573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8" name="pt567"/>
            <p:cNvSpPr/>
            <p:nvPr/>
          </p:nvSpPr>
          <p:spPr>
            <a:xfrm>
              <a:off x="221643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9" name="pt568"/>
            <p:cNvSpPr/>
            <p:nvPr/>
          </p:nvSpPr>
          <p:spPr>
            <a:xfrm>
              <a:off x="218687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0" name="pt569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1" name="pt570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2" name="pt571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3" name="pt572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4" name="pt573"/>
            <p:cNvSpPr/>
            <p:nvPr/>
          </p:nvSpPr>
          <p:spPr>
            <a:xfrm>
              <a:off x="192085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5" name="pt574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6" name="pt575"/>
            <p:cNvSpPr/>
            <p:nvPr/>
          </p:nvSpPr>
          <p:spPr>
            <a:xfrm>
              <a:off x="1802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7" name="pt576"/>
            <p:cNvSpPr/>
            <p:nvPr/>
          </p:nvSpPr>
          <p:spPr>
            <a:xfrm>
              <a:off x="197997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8" name="pt577"/>
            <p:cNvSpPr/>
            <p:nvPr/>
          </p:nvSpPr>
          <p:spPr>
            <a:xfrm>
              <a:off x="218687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9" name="pt578"/>
            <p:cNvSpPr/>
            <p:nvPr/>
          </p:nvSpPr>
          <p:spPr>
            <a:xfrm>
              <a:off x="206864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0" name="pt579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1" name="pt580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2" name="pt581"/>
            <p:cNvSpPr/>
            <p:nvPr/>
          </p:nvSpPr>
          <p:spPr>
            <a:xfrm>
              <a:off x="183218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3" name="pt582"/>
            <p:cNvSpPr/>
            <p:nvPr/>
          </p:nvSpPr>
          <p:spPr>
            <a:xfrm>
              <a:off x="20095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4" name="pt583"/>
            <p:cNvSpPr/>
            <p:nvPr/>
          </p:nvSpPr>
          <p:spPr>
            <a:xfrm>
              <a:off x="192085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5" name="pt584"/>
            <p:cNvSpPr/>
            <p:nvPr/>
          </p:nvSpPr>
          <p:spPr>
            <a:xfrm>
              <a:off x="16843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6" name="pt585"/>
            <p:cNvSpPr/>
            <p:nvPr/>
          </p:nvSpPr>
          <p:spPr>
            <a:xfrm>
              <a:off x="1861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7" name="pt586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8" name="pt587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9" name="pt588"/>
            <p:cNvSpPr/>
            <p:nvPr/>
          </p:nvSpPr>
          <p:spPr>
            <a:xfrm>
              <a:off x="203908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0" name="pt589"/>
            <p:cNvSpPr/>
            <p:nvPr/>
          </p:nvSpPr>
          <p:spPr>
            <a:xfrm>
              <a:off x="1713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1" name="pt590"/>
            <p:cNvSpPr/>
            <p:nvPr/>
          </p:nvSpPr>
          <p:spPr>
            <a:xfrm>
              <a:off x="1891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2" name="pt591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3" name="pt592"/>
            <p:cNvSpPr/>
            <p:nvPr/>
          </p:nvSpPr>
          <p:spPr>
            <a:xfrm>
              <a:off x="192085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4" name="pt593"/>
            <p:cNvSpPr/>
            <p:nvPr/>
          </p:nvSpPr>
          <p:spPr>
            <a:xfrm>
              <a:off x="230511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5" name="pt594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6" name="pt595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7" name="pt596"/>
            <p:cNvSpPr/>
            <p:nvPr/>
          </p:nvSpPr>
          <p:spPr>
            <a:xfrm>
              <a:off x="245290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8" name="pt597"/>
            <p:cNvSpPr/>
            <p:nvPr/>
          </p:nvSpPr>
          <p:spPr>
            <a:xfrm>
              <a:off x="165483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9" name="pt598"/>
            <p:cNvSpPr/>
            <p:nvPr/>
          </p:nvSpPr>
          <p:spPr>
            <a:xfrm>
              <a:off x="236422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0" name="pt599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1" name="pt600"/>
            <p:cNvSpPr/>
            <p:nvPr/>
          </p:nvSpPr>
          <p:spPr>
            <a:xfrm>
              <a:off x="2334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2" name="pt601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3" name="pt602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4" name="pt603"/>
            <p:cNvSpPr/>
            <p:nvPr/>
          </p:nvSpPr>
          <p:spPr>
            <a:xfrm>
              <a:off x="221643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5" name="pt604"/>
            <p:cNvSpPr/>
            <p:nvPr/>
          </p:nvSpPr>
          <p:spPr>
            <a:xfrm>
              <a:off x="189129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6" name="pt605"/>
            <p:cNvSpPr/>
            <p:nvPr/>
          </p:nvSpPr>
          <p:spPr>
            <a:xfrm>
              <a:off x="192085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7" name="pt606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8" name="pt607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9" name="pt608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0" name="pt609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1" name="pt610"/>
            <p:cNvSpPr/>
            <p:nvPr/>
          </p:nvSpPr>
          <p:spPr>
            <a:xfrm>
              <a:off x="197997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2" name="pt611"/>
            <p:cNvSpPr/>
            <p:nvPr/>
          </p:nvSpPr>
          <p:spPr>
            <a:xfrm>
              <a:off x="2245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3" name="pt612"/>
            <p:cNvSpPr/>
            <p:nvPr/>
          </p:nvSpPr>
          <p:spPr>
            <a:xfrm>
              <a:off x="1861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4" name="pt613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5" name="pt614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6" name="pt615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7" name="pt616"/>
            <p:cNvSpPr/>
            <p:nvPr/>
          </p:nvSpPr>
          <p:spPr>
            <a:xfrm>
              <a:off x="2334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8" name="pt617"/>
            <p:cNvSpPr/>
            <p:nvPr/>
          </p:nvSpPr>
          <p:spPr>
            <a:xfrm>
              <a:off x="203908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9" name="pt618"/>
            <p:cNvSpPr/>
            <p:nvPr/>
          </p:nvSpPr>
          <p:spPr>
            <a:xfrm>
              <a:off x="200953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0" name="pt619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1" name="pt620"/>
            <p:cNvSpPr/>
            <p:nvPr/>
          </p:nvSpPr>
          <p:spPr>
            <a:xfrm>
              <a:off x="2334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2" name="pt621"/>
            <p:cNvSpPr/>
            <p:nvPr/>
          </p:nvSpPr>
          <p:spPr>
            <a:xfrm>
              <a:off x="239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3" name="pt622"/>
            <p:cNvSpPr/>
            <p:nvPr/>
          </p:nvSpPr>
          <p:spPr>
            <a:xfrm>
              <a:off x="25415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4" name="pt623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5" name="pt624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6" name="pt625"/>
            <p:cNvSpPr/>
            <p:nvPr/>
          </p:nvSpPr>
          <p:spPr>
            <a:xfrm>
              <a:off x="200953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7" name="pt626"/>
            <p:cNvSpPr/>
            <p:nvPr/>
          </p:nvSpPr>
          <p:spPr>
            <a:xfrm>
              <a:off x="248246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8" name="pt627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9" name="pt628"/>
            <p:cNvSpPr/>
            <p:nvPr/>
          </p:nvSpPr>
          <p:spPr>
            <a:xfrm>
              <a:off x="20982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0" name="pt629"/>
            <p:cNvSpPr/>
            <p:nvPr/>
          </p:nvSpPr>
          <p:spPr>
            <a:xfrm>
              <a:off x="197997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1" name="pt630"/>
            <p:cNvSpPr/>
            <p:nvPr/>
          </p:nvSpPr>
          <p:spPr>
            <a:xfrm>
              <a:off x="2245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2" name="pt631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3" name="pt632"/>
            <p:cNvSpPr/>
            <p:nvPr/>
          </p:nvSpPr>
          <p:spPr>
            <a:xfrm>
              <a:off x="2245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4" name="pt633"/>
            <p:cNvSpPr/>
            <p:nvPr/>
          </p:nvSpPr>
          <p:spPr>
            <a:xfrm>
              <a:off x="192085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5" name="pt634"/>
            <p:cNvSpPr/>
            <p:nvPr/>
          </p:nvSpPr>
          <p:spPr>
            <a:xfrm>
              <a:off x="221643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6" name="pt635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7" name="pt636"/>
            <p:cNvSpPr/>
            <p:nvPr/>
          </p:nvSpPr>
          <p:spPr>
            <a:xfrm>
              <a:off x="218687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8" name="pt637"/>
            <p:cNvSpPr/>
            <p:nvPr/>
          </p:nvSpPr>
          <p:spPr>
            <a:xfrm>
              <a:off x="2068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9" name="pt638"/>
            <p:cNvSpPr/>
            <p:nvPr/>
          </p:nvSpPr>
          <p:spPr>
            <a:xfrm>
              <a:off x="21277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0" name="pt639"/>
            <p:cNvSpPr/>
            <p:nvPr/>
          </p:nvSpPr>
          <p:spPr>
            <a:xfrm>
              <a:off x="203908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1" name="pt640"/>
            <p:cNvSpPr/>
            <p:nvPr/>
          </p:nvSpPr>
          <p:spPr>
            <a:xfrm>
              <a:off x="195041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2" name="pl641"/>
            <p:cNvSpPr/>
            <p:nvPr/>
          </p:nvSpPr>
          <p:spPr>
            <a:xfrm>
              <a:off x="2727472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3" name="pl642"/>
            <p:cNvSpPr/>
            <p:nvPr/>
          </p:nvSpPr>
          <p:spPr>
            <a:xfrm>
              <a:off x="2770035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4" name="pl643"/>
            <p:cNvSpPr/>
            <p:nvPr/>
          </p:nvSpPr>
          <p:spPr>
            <a:xfrm>
              <a:off x="2770035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5" name="pl644"/>
            <p:cNvSpPr/>
            <p:nvPr/>
          </p:nvSpPr>
          <p:spPr>
            <a:xfrm>
              <a:off x="29917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6" name="pl645"/>
            <p:cNvSpPr/>
            <p:nvPr/>
          </p:nvSpPr>
          <p:spPr>
            <a:xfrm>
              <a:off x="32134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7" name="pl646"/>
            <p:cNvSpPr/>
            <p:nvPr/>
          </p:nvSpPr>
          <p:spPr>
            <a:xfrm>
              <a:off x="34350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8" name="pl647"/>
            <p:cNvSpPr/>
            <p:nvPr/>
          </p:nvSpPr>
          <p:spPr>
            <a:xfrm>
              <a:off x="36567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9" name="tx648"/>
            <p:cNvSpPr/>
            <p:nvPr/>
          </p:nvSpPr>
          <p:spPr>
            <a:xfrm>
              <a:off x="2700106" y="1697284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650" name="tx649"/>
            <p:cNvSpPr/>
            <p:nvPr/>
          </p:nvSpPr>
          <p:spPr>
            <a:xfrm>
              <a:off x="3143477" y="169748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651" name="tx650"/>
            <p:cNvSpPr/>
            <p:nvPr/>
          </p:nvSpPr>
          <p:spPr>
            <a:xfrm>
              <a:off x="3586848" y="169748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652" name="pt651"/>
            <p:cNvSpPr/>
            <p:nvPr/>
          </p:nvSpPr>
          <p:spPr>
            <a:xfrm>
              <a:off x="341246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3" name="pt652"/>
            <p:cNvSpPr/>
            <p:nvPr/>
          </p:nvSpPr>
          <p:spPr>
            <a:xfrm>
              <a:off x="319077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4" name="pt653"/>
            <p:cNvSpPr/>
            <p:nvPr/>
          </p:nvSpPr>
          <p:spPr>
            <a:xfrm>
              <a:off x="327944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5" name="pt654"/>
            <p:cNvSpPr/>
            <p:nvPr/>
          </p:nvSpPr>
          <p:spPr>
            <a:xfrm>
              <a:off x="3235112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6" name="pt655"/>
            <p:cNvSpPr/>
            <p:nvPr/>
          </p:nvSpPr>
          <p:spPr>
            <a:xfrm>
              <a:off x="3456798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7" name="pt656"/>
            <p:cNvSpPr/>
            <p:nvPr/>
          </p:nvSpPr>
          <p:spPr>
            <a:xfrm>
              <a:off x="358980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8" name="pt657"/>
            <p:cNvSpPr/>
            <p:nvPr/>
          </p:nvSpPr>
          <p:spPr>
            <a:xfrm>
              <a:off x="3368124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9" name="pt658"/>
            <p:cNvSpPr/>
            <p:nvPr/>
          </p:nvSpPr>
          <p:spPr>
            <a:xfrm>
              <a:off x="336812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0" name="pt659"/>
            <p:cNvSpPr/>
            <p:nvPr/>
          </p:nvSpPr>
          <p:spPr>
            <a:xfrm>
              <a:off x="3146438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1" name="pt660"/>
            <p:cNvSpPr/>
            <p:nvPr/>
          </p:nvSpPr>
          <p:spPr>
            <a:xfrm>
              <a:off x="3235112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2" name="pt661"/>
            <p:cNvSpPr/>
            <p:nvPr/>
          </p:nvSpPr>
          <p:spPr>
            <a:xfrm>
              <a:off x="3501135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3" name="pt662"/>
            <p:cNvSpPr/>
            <p:nvPr/>
          </p:nvSpPr>
          <p:spPr>
            <a:xfrm>
              <a:off x="3368124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4" name="pt663"/>
            <p:cNvSpPr/>
            <p:nvPr/>
          </p:nvSpPr>
          <p:spPr>
            <a:xfrm>
              <a:off x="319077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5" name="pt664"/>
            <p:cNvSpPr/>
            <p:nvPr/>
          </p:nvSpPr>
          <p:spPr>
            <a:xfrm>
              <a:off x="3190775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6" name="pt665"/>
            <p:cNvSpPr/>
            <p:nvPr/>
          </p:nvSpPr>
          <p:spPr>
            <a:xfrm>
              <a:off x="363414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7" name="pt666"/>
            <p:cNvSpPr/>
            <p:nvPr/>
          </p:nvSpPr>
          <p:spPr>
            <a:xfrm>
              <a:off x="3811495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8" name="pt667"/>
            <p:cNvSpPr/>
            <p:nvPr/>
          </p:nvSpPr>
          <p:spPr>
            <a:xfrm>
              <a:off x="358980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9" name="pt668"/>
            <p:cNvSpPr/>
            <p:nvPr/>
          </p:nvSpPr>
          <p:spPr>
            <a:xfrm>
              <a:off x="341246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0" name="pt669"/>
            <p:cNvSpPr/>
            <p:nvPr/>
          </p:nvSpPr>
          <p:spPr>
            <a:xfrm>
              <a:off x="3545472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1" name="pt670"/>
            <p:cNvSpPr/>
            <p:nvPr/>
          </p:nvSpPr>
          <p:spPr>
            <a:xfrm>
              <a:off x="354547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2" name="pt671"/>
            <p:cNvSpPr/>
            <p:nvPr/>
          </p:nvSpPr>
          <p:spPr>
            <a:xfrm>
              <a:off x="3368124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3" name="pt672"/>
            <p:cNvSpPr/>
            <p:nvPr/>
          </p:nvSpPr>
          <p:spPr>
            <a:xfrm>
              <a:off x="350113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4" name="pt673"/>
            <p:cNvSpPr/>
            <p:nvPr/>
          </p:nvSpPr>
          <p:spPr>
            <a:xfrm>
              <a:off x="3456798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5" name="pt674"/>
            <p:cNvSpPr/>
            <p:nvPr/>
          </p:nvSpPr>
          <p:spPr>
            <a:xfrm>
              <a:off x="332378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6" name="pt675"/>
            <p:cNvSpPr/>
            <p:nvPr/>
          </p:nvSpPr>
          <p:spPr>
            <a:xfrm>
              <a:off x="3368124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7" name="pt676"/>
            <p:cNvSpPr/>
            <p:nvPr/>
          </p:nvSpPr>
          <p:spPr>
            <a:xfrm>
              <a:off x="319077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8" name="pt677"/>
            <p:cNvSpPr/>
            <p:nvPr/>
          </p:nvSpPr>
          <p:spPr>
            <a:xfrm>
              <a:off x="336812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9" name="pt678"/>
            <p:cNvSpPr/>
            <p:nvPr/>
          </p:nvSpPr>
          <p:spPr>
            <a:xfrm>
              <a:off x="3412461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0" name="pt679"/>
            <p:cNvSpPr/>
            <p:nvPr/>
          </p:nvSpPr>
          <p:spPr>
            <a:xfrm>
              <a:off x="3368124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1" name="pt680"/>
            <p:cNvSpPr/>
            <p:nvPr/>
          </p:nvSpPr>
          <p:spPr>
            <a:xfrm>
              <a:off x="327944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2" name="pt681"/>
            <p:cNvSpPr/>
            <p:nvPr/>
          </p:nvSpPr>
          <p:spPr>
            <a:xfrm>
              <a:off x="3235112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3" name="pt682"/>
            <p:cNvSpPr/>
            <p:nvPr/>
          </p:nvSpPr>
          <p:spPr>
            <a:xfrm>
              <a:off x="3368124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4" name="pt683"/>
            <p:cNvSpPr/>
            <p:nvPr/>
          </p:nvSpPr>
          <p:spPr>
            <a:xfrm>
              <a:off x="3678483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5" name="pt684"/>
            <p:cNvSpPr/>
            <p:nvPr/>
          </p:nvSpPr>
          <p:spPr>
            <a:xfrm>
              <a:off x="372282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6" name="pt685"/>
            <p:cNvSpPr/>
            <p:nvPr/>
          </p:nvSpPr>
          <p:spPr>
            <a:xfrm>
              <a:off x="3235112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7" name="pt686"/>
            <p:cNvSpPr/>
            <p:nvPr/>
          </p:nvSpPr>
          <p:spPr>
            <a:xfrm>
              <a:off x="327944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8" name="pt687"/>
            <p:cNvSpPr/>
            <p:nvPr/>
          </p:nvSpPr>
          <p:spPr>
            <a:xfrm>
              <a:off x="3412461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9" name="pt688"/>
            <p:cNvSpPr/>
            <p:nvPr/>
          </p:nvSpPr>
          <p:spPr>
            <a:xfrm>
              <a:off x="3456798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0" name="pt689"/>
            <p:cNvSpPr/>
            <p:nvPr/>
          </p:nvSpPr>
          <p:spPr>
            <a:xfrm>
              <a:off x="3190775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1" name="pt690"/>
            <p:cNvSpPr/>
            <p:nvPr/>
          </p:nvSpPr>
          <p:spPr>
            <a:xfrm>
              <a:off x="3368124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2" name="pt691"/>
            <p:cNvSpPr/>
            <p:nvPr/>
          </p:nvSpPr>
          <p:spPr>
            <a:xfrm>
              <a:off x="3412461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3" name="pt692"/>
            <p:cNvSpPr/>
            <p:nvPr/>
          </p:nvSpPr>
          <p:spPr>
            <a:xfrm>
              <a:off x="2880415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4" name="pt693"/>
            <p:cNvSpPr/>
            <p:nvPr/>
          </p:nvSpPr>
          <p:spPr>
            <a:xfrm>
              <a:off x="327944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5" name="pt694"/>
            <p:cNvSpPr/>
            <p:nvPr/>
          </p:nvSpPr>
          <p:spPr>
            <a:xfrm>
              <a:off x="3412461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6" name="pt695"/>
            <p:cNvSpPr/>
            <p:nvPr/>
          </p:nvSpPr>
          <p:spPr>
            <a:xfrm>
              <a:off x="354547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7" name="pt696"/>
            <p:cNvSpPr/>
            <p:nvPr/>
          </p:nvSpPr>
          <p:spPr>
            <a:xfrm>
              <a:off x="319077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8" name="pt697"/>
            <p:cNvSpPr/>
            <p:nvPr/>
          </p:nvSpPr>
          <p:spPr>
            <a:xfrm>
              <a:off x="354547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9" name="pt698"/>
            <p:cNvSpPr/>
            <p:nvPr/>
          </p:nvSpPr>
          <p:spPr>
            <a:xfrm>
              <a:off x="327944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0" name="pt699"/>
            <p:cNvSpPr/>
            <p:nvPr/>
          </p:nvSpPr>
          <p:spPr>
            <a:xfrm>
              <a:off x="3501135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1" name="pt700"/>
            <p:cNvSpPr/>
            <p:nvPr/>
          </p:nvSpPr>
          <p:spPr>
            <a:xfrm>
              <a:off x="332378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2" name="pt701"/>
            <p:cNvSpPr/>
            <p:nvPr/>
          </p:nvSpPr>
          <p:spPr>
            <a:xfrm>
              <a:off x="3279449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3" name="pt702"/>
            <p:cNvSpPr/>
            <p:nvPr/>
          </p:nvSpPr>
          <p:spPr>
            <a:xfrm>
              <a:off x="3279449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4" name="pt703"/>
            <p:cNvSpPr/>
            <p:nvPr/>
          </p:nvSpPr>
          <p:spPr>
            <a:xfrm>
              <a:off x="323511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5" name="pt704"/>
            <p:cNvSpPr/>
            <p:nvPr/>
          </p:nvSpPr>
          <p:spPr>
            <a:xfrm>
              <a:off x="288041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6" name="pt705"/>
            <p:cNvSpPr/>
            <p:nvPr/>
          </p:nvSpPr>
          <p:spPr>
            <a:xfrm>
              <a:off x="310210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7" name="pt706"/>
            <p:cNvSpPr/>
            <p:nvPr/>
          </p:nvSpPr>
          <p:spPr>
            <a:xfrm>
              <a:off x="310210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8" name="pt707"/>
            <p:cNvSpPr/>
            <p:nvPr/>
          </p:nvSpPr>
          <p:spPr>
            <a:xfrm>
              <a:off x="332378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9" name="pt708"/>
            <p:cNvSpPr/>
            <p:nvPr/>
          </p:nvSpPr>
          <p:spPr>
            <a:xfrm>
              <a:off x="2924752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0" name="pt709"/>
            <p:cNvSpPr/>
            <p:nvPr/>
          </p:nvSpPr>
          <p:spPr>
            <a:xfrm>
              <a:off x="3146438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1" name="pt710"/>
            <p:cNvSpPr/>
            <p:nvPr/>
          </p:nvSpPr>
          <p:spPr>
            <a:xfrm>
              <a:off x="3057764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2" name="pt711"/>
            <p:cNvSpPr/>
            <p:nvPr/>
          </p:nvSpPr>
          <p:spPr>
            <a:xfrm>
              <a:off x="274740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3" name="pt712"/>
            <p:cNvSpPr/>
            <p:nvPr/>
          </p:nvSpPr>
          <p:spPr>
            <a:xfrm>
              <a:off x="3190775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4" name="pt713"/>
            <p:cNvSpPr/>
            <p:nvPr/>
          </p:nvSpPr>
          <p:spPr>
            <a:xfrm>
              <a:off x="283607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5" name="pt714"/>
            <p:cNvSpPr/>
            <p:nvPr/>
          </p:nvSpPr>
          <p:spPr>
            <a:xfrm>
              <a:off x="3146438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6" name="pt715"/>
            <p:cNvSpPr/>
            <p:nvPr/>
          </p:nvSpPr>
          <p:spPr>
            <a:xfrm>
              <a:off x="3146438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7" name="pt716"/>
            <p:cNvSpPr/>
            <p:nvPr/>
          </p:nvSpPr>
          <p:spPr>
            <a:xfrm>
              <a:off x="323511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8" name="pt717"/>
            <p:cNvSpPr/>
            <p:nvPr/>
          </p:nvSpPr>
          <p:spPr>
            <a:xfrm>
              <a:off x="3190775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9" name="pt718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0" name="pt719"/>
            <p:cNvSpPr/>
            <p:nvPr/>
          </p:nvSpPr>
          <p:spPr>
            <a:xfrm>
              <a:off x="2836078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1" name="pt720"/>
            <p:cNvSpPr/>
            <p:nvPr/>
          </p:nvSpPr>
          <p:spPr>
            <a:xfrm>
              <a:off x="2969090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2" name="pt721"/>
            <p:cNvSpPr/>
            <p:nvPr/>
          </p:nvSpPr>
          <p:spPr>
            <a:xfrm>
              <a:off x="3279449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3" name="pt722"/>
            <p:cNvSpPr/>
            <p:nvPr/>
          </p:nvSpPr>
          <p:spPr>
            <a:xfrm>
              <a:off x="310210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4" name="pt723"/>
            <p:cNvSpPr/>
            <p:nvPr/>
          </p:nvSpPr>
          <p:spPr>
            <a:xfrm>
              <a:off x="2969090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5" name="pt724"/>
            <p:cNvSpPr/>
            <p:nvPr/>
          </p:nvSpPr>
          <p:spPr>
            <a:xfrm>
              <a:off x="310210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6" name="pt725"/>
            <p:cNvSpPr/>
            <p:nvPr/>
          </p:nvSpPr>
          <p:spPr>
            <a:xfrm>
              <a:off x="3146438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7" name="pt726"/>
            <p:cNvSpPr/>
            <p:nvPr/>
          </p:nvSpPr>
          <p:spPr>
            <a:xfrm>
              <a:off x="3190775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8" name="pt727"/>
            <p:cNvSpPr/>
            <p:nvPr/>
          </p:nvSpPr>
          <p:spPr>
            <a:xfrm>
              <a:off x="3102101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9" name="pt728"/>
            <p:cNvSpPr/>
            <p:nvPr/>
          </p:nvSpPr>
          <p:spPr>
            <a:xfrm>
              <a:off x="319077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0" name="pt729"/>
            <p:cNvSpPr/>
            <p:nvPr/>
          </p:nvSpPr>
          <p:spPr>
            <a:xfrm>
              <a:off x="314643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1" name="pt730"/>
            <p:cNvSpPr/>
            <p:nvPr/>
          </p:nvSpPr>
          <p:spPr>
            <a:xfrm>
              <a:off x="301342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2" name="pt731"/>
            <p:cNvSpPr/>
            <p:nvPr/>
          </p:nvSpPr>
          <p:spPr>
            <a:xfrm>
              <a:off x="2924752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3" name="pt732"/>
            <p:cNvSpPr/>
            <p:nvPr/>
          </p:nvSpPr>
          <p:spPr>
            <a:xfrm>
              <a:off x="2924752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4" name="pt733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5" name="pt734"/>
            <p:cNvSpPr/>
            <p:nvPr/>
          </p:nvSpPr>
          <p:spPr>
            <a:xfrm>
              <a:off x="3057764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6" name="pt735"/>
            <p:cNvSpPr/>
            <p:nvPr/>
          </p:nvSpPr>
          <p:spPr>
            <a:xfrm>
              <a:off x="3190775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7" name="pt736"/>
            <p:cNvSpPr/>
            <p:nvPr/>
          </p:nvSpPr>
          <p:spPr>
            <a:xfrm>
              <a:off x="3368124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8" name="pt737"/>
            <p:cNvSpPr/>
            <p:nvPr/>
          </p:nvSpPr>
          <p:spPr>
            <a:xfrm>
              <a:off x="323511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9" name="pt738"/>
            <p:cNvSpPr/>
            <p:nvPr/>
          </p:nvSpPr>
          <p:spPr>
            <a:xfrm>
              <a:off x="288041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0" name="pt739"/>
            <p:cNvSpPr/>
            <p:nvPr/>
          </p:nvSpPr>
          <p:spPr>
            <a:xfrm>
              <a:off x="3190775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1" name="pt740"/>
            <p:cNvSpPr/>
            <p:nvPr/>
          </p:nvSpPr>
          <p:spPr>
            <a:xfrm>
              <a:off x="296909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2" name="pt741"/>
            <p:cNvSpPr/>
            <p:nvPr/>
          </p:nvSpPr>
          <p:spPr>
            <a:xfrm>
              <a:off x="3013427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3" name="pt742"/>
            <p:cNvSpPr/>
            <p:nvPr/>
          </p:nvSpPr>
          <p:spPr>
            <a:xfrm>
              <a:off x="3190775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4" name="pt743"/>
            <p:cNvSpPr/>
            <p:nvPr/>
          </p:nvSpPr>
          <p:spPr>
            <a:xfrm>
              <a:off x="3013427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5" name="pt744"/>
            <p:cNvSpPr/>
            <p:nvPr/>
          </p:nvSpPr>
          <p:spPr>
            <a:xfrm>
              <a:off x="288041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6" name="pt745"/>
            <p:cNvSpPr/>
            <p:nvPr/>
          </p:nvSpPr>
          <p:spPr>
            <a:xfrm>
              <a:off x="3057764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7" name="pt746"/>
            <p:cNvSpPr/>
            <p:nvPr/>
          </p:nvSpPr>
          <p:spPr>
            <a:xfrm>
              <a:off x="3190775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8" name="pt747"/>
            <p:cNvSpPr/>
            <p:nvPr/>
          </p:nvSpPr>
          <p:spPr>
            <a:xfrm>
              <a:off x="3146438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9" name="pt748"/>
            <p:cNvSpPr/>
            <p:nvPr/>
          </p:nvSpPr>
          <p:spPr>
            <a:xfrm>
              <a:off x="3146438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0" name="pt749"/>
            <p:cNvSpPr/>
            <p:nvPr/>
          </p:nvSpPr>
          <p:spPr>
            <a:xfrm>
              <a:off x="296909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1" name="pt750"/>
            <p:cNvSpPr/>
            <p:nvPr/>
          </p:nvSpPr>
          <p:spPr>
            <a:xfrm>
              <a:off x="310210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2" name="pt751"/>
            <p:cNvSpPr/>
            <p:nvPr/>
          </p:nvSpPr>
          <p:spPr>
            <a:xfrm>
              <a:off x="332378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3" name="pt752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4" name="pt753"/>
            <p:cNvSpPr/>
            <p:nvPr/>
          </p:nvSpPr>
          <p:spPr>
            <a:xfrm>
              <a:off x="3190775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5" name="pt754"/>
            <p:cNvSpPr/>
            <p:nvPr/>
          </p:nvSpPr>
          <p:spPr>
            <a:xfrm>
              <a:off x="3146438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6" name="pt755"/>
            <p:cNvSpPr/>
            <p:nvPr/>
          </p:nvSpPr>
          <p:spPr>
            <a:xfrm>
              <a:off x="3190775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7" name="pt756"/>
            <p:cNvSpPr/>
            <p:nvPr/>
          </p:nvSpPr>
          <p:spPr>
            <a:xfrm>
              <a:off x="3190775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8" name="pt757"/>
            <p:cNvSpPr/>
            <p:nvPr/>
          </p:nvSpPr>
          <p:spPr>
            <a:xfrm>
              <a:off x="296909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9" name="pt758"/>
            <p:cNvSpPr/>
            <p:nvPr/>
          </p:nvSpPr>
          <p:spPr>
            <a:xfrm>
              <a:off x="3146438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0" name="pt759"/>
            <p:cNvSpPr/>
            <p:nvPr/>
          </p:nvSpPr>
          <p:spPr>
            <a:xfrm>
              <a:off x="2969090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1" name="pt760"/>
            <p:cNvSpPr/>
            <p:nvPr/>
          </p:nvSpPr>
          <p:spPr>
            <a:xfrm>
              <a:off x="3456798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2" name="pt761"/>
            <p:cNvSpPr/>
            <p:nvPr/>
          </p:nvSpPr>
          <p:spPr>
            <a:xfrm>
              <a:off x="3279449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3" name="pt762"/>
            <p:cNvSpPr/>
            <p:nvPr/>
          </p:nvSpPr>
          <p:spPr>
            <a:xfrm>
              <a:off x="3057764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4" name="pt763"/>
            <p:cNvSpPr/>
            <p:nvPr/>
          </p:nvSpPr>
          <p:spPr>
            <a:xfrm>
              <a:off x="3190775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5" name="pt764"/>
            <p:cNvSpPr/>
            <p:nvPr/>
          </p:nvSpPr>
          <p:spPr>
            <a:xfrm>
              <a:off x="296909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6" name="pt765"/>
            <p:cNvSpPr/>
            <p:nvPr/>
          </p:nvSpPr>
          <p:spPr>
            <a:xfrm>
              <a:off x="310210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7" name="pt766"/>
            <p:cNvSpPr/>
            <p:nvPr/>
          </p:nvSpPr>
          <p:spPr>
            <a:xfrm>
              <a:off x="3279449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8" name="pt767"/>
            <p:cNvSpPr/>
            <p:nvPr/>
          </p:nvSpPr>
          <p:spPr>
            <a:xfrm>
              <a:off x="3190775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9" name="pt768"/>
            <p:cNvSpPr/>
            <p:nvPr/>
          </p:nvSpPr>
          <p:spPr>
            <a:xfrm>
              <a:off x="3545472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0" name="pt769"/>
            <p:cNvSpPr/>
            <p:nvPr/>
          </p:nvSpPr>
          <p:spPr>
            <a:xfrm>
              <a:off x="3013427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1" name="pt770"/>
            <p:cNvSpPr/>
            <p:nvPr/>
          </p:nvSpPr>
          <p:spPr>
            <a:xfrm>
              <a:off x="283607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2" name="pt771"/>
            <p:cNvSpPr/>
            <p:nvPr/>
          </p:nvSpPr>
          <p:spPr>
            <a:xfrm>
              <a:off x="3279449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3" name="pt772"/>
            <p:cNvSpPr/>
            <p:nvPr/>
          </p:nvSpPr>
          <p:spPr>
            <a:xfrm>
              <a:off x="310210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4" name="pt773"/>
            <p:cNvSpPr/>
            <p:nvPr/>
          </p:nvSpPr>
          <p:spPr>
            <a:xfrm>
              <a:off x="310210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5" name="pt774"/>
            <p:cNvSpPr/>
            <p:nvPr/>
          </p:nvSpPr>
          <p:spPr>
            <a:xfrm>
              <a:off x="3057764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6" name="pt775"/>
            <p:cNvSpPr/>
            <p:nvPr/>
          </p:nvSpPr>
          <p:spPr>
            <a:xfrm>
              <a:off x="332378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7" name="pt776"/>
            <p:cNvSpPr/>
            <p:nvPr/>
          </p:nvSpPr>
          <p:spPr>
            <a:xfrm>
              <a:off x="3279449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8" name="pt777"/>
            <p:cNvSpPr/>
            <p:nvPr/>
          </p:nvSpPr>
          <p:spPr>
            <a:xfrm>
              <a:off x="310210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9" name="pt778"/>
            <p:cNvSpPr/>
            <p:nvPr/>
          </p:nvSpPr>
          <p:spPr>
            <a:xfrm>
              <a:off x="3190775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0" name="pt779"/>
            <p:cNvSpPr/>
            <p:nvPr/>
          </p:nvSpPr>
          <p:spPr>
            <a:xfrm>
              <a:off x="310210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1" name="pt780"/>
            <p:cNvSpPr/>
            <p:nvPr/>
          </p:nvSpPr>
          <p:spPr>
            <a:xfrm>
              <a:off x="3190775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2" name="pt781"/>
            <p:cNvSpPr/>
            <p:nvPr/>
          </p:nvSpPr>
          <p:spPr>
            <a:xfrm>
              <a:off x="3102101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3" name="pt782"/>
            <p:cNvSpPr/>
            <p:nvPr/>
          </p:nvSpPr>
          <p:spPr>
            <a:xfrm>
              <a:off x="3545472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4" name="pt783"/>
            <p:cNvSpPr/>
            <p:nvPr/>
          </p:nvSpPr>
          <p:spPr>
            <a:xfrm>
              <a:off x="310210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5" name="pt784"/>
            <p:cNvSpPr/>
            <p:nvPr/>
          </p:nvSpPr>
          <p:spPr>
            <a:xfrm>
              <a:off x="310210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6" name="pt785"/>
            <p:cNvSpPr/>
            <p:nvPr/>
          </p:nvSpPr>
          <p:spPr>
            <a:xfrm>
              <a:off x="3013427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7" name="pt786"/>
            <p:cNvSpPr/>
            <p:nvPr/>
          </p:nvSpPr>
          <p:spPr>
            <a:xfrm>
              <a:off x="3190775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8" name="pt787"/>
            <p:cNvSpPr/>
            <p:nvPr/>
          </p:nvSpPr>
          <p:spPr>
            <a:xfrm>
              <a:off x="3368124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9" name="pt788"/>
            <p:cNvSpPr/>
            <p:nvPr/>
          </p:nvSpPr>
          <p:spPr>
            <a:xfrm>
              <a:off x="3235112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0" name="pt789"/>
            <p:cNvSpPr/>
            <p:nvPr/>
          </p:nvSpPr>
          <p:spPr>
            <a:xfrm>
              <a:off x="3190775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1" name="pt790"/>
            <p:cNvSpPr/>
            <p:nvPr/>
          </p:nvSpPr>
          <p:spPr>
            <a:xfrm>
              <a:off x="323511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2" name="pt791"/>
            <p:cNvSpPr/>
            <p:nvPr/>
          </p:nvSpPr>
          <p:spPr>
            <a:xfrm>
              <a:off x="323511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3" name="pt792"/>
            <p:cNvSpPr/>
            <p:nvPr/>
          </p:nvSpPr>
          <p:spPr>
            <a:xfrm>
              <a:off x="323511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4" name="pt793"/>
            <p:cNvSpPr/>
            <p:nvPr/>
          </p:nvSpPr>
          <p:spPr>
            <a:xfrm>
              <a:off x="305776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5" name="pt794"/>
            <p:cNvSpPr/>
            <p:nvPr/>
          </p:nvSpPr>
          <p:spPr>
            <a:xfrm>
              <a:off x="3279449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6" name="pt795"/>
            <p:cNvSpPr/>
            <p:nvPr/>
          </p:nvSpPr>
          <p:spPr>
            <a:xfrm>
              <a:off x="332378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7" name="pt796"/>
            <p:cNvSpPr/>
            <p:nvPr/>
          </p:nvSpPr>
          <p:spPr>
            <a:xfrm>
              <a:off x="319077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8" name="pt797"/>
            <p:cNvSpPr/>
            <p:nvPr/>
          </p:nvSpPr>
          <p:spPr>
            <a:xfrm>
              <a:off x="2969090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9" name="pt798"/>
            <p:cNvSpPr/>
            <p:nvPr/>
          </p:nvSpPr>
          <p:spPr>
            <a:xfrm>
              <a:off x="3190775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0" name="pt799"/>
            <p:cNvSpPr/>
            <p:nvPr/>
          </p:nvSpPr>
          <p:spPr>
            <a:xfrm>
              <a:off x="3368124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1" name="pt800"/>
            <p:cNvSpPr/>
            <p:nvPr/>
          </p:nvSpPr>
          <p:spPr>
            <a:xfrm>
              <a:off x="3190775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2" name="pl801"/>
            <p:cNvSpPr/>
            <p:nvPr/>
          </p:nvSpPr>
          <p:spPr>
            <a:xfrm>
              <a:off x="2727472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3" name="tx802"/>
            <p:cNvSpPr/>
            <p:nvPr/>
          </p:nvSpPr>
          <p:spPr>
            <a:xfrm>
              <a:off x="2829187" y="2816961"/>
              <a:ext cx="945788" cy="1656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804" name="pl803"/>
            <p:cNvSpPr/>
            <p:nvPr/>
          </p:nvSpPr>
          <p:spPr>
            <a:xfrm>
              <a:off x="2727472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5" name="pt804"/>
            <p:cNvSpPr/>
            <p:nvPr/>
          </p:nvSpPr>
          <p:spPr>
            <a:xfrm>
              <a:off x="341246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6" name="pt805"/>
            <p:cNvSpPr/>
            <p:nvPr/>
          </p:nvSpPr>
          <p:spPr>
            <a:xfrm>
              <a:off x="3190775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7" name="pt806"/>
            <p:cNvSpPr/>
            <p:nvPr/>
          </p:nvSpPr>
          <p:spPr>
            <a:xfrm>
              <a:off x="327944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8" name="pt807"/>
            <p:cNvSpPr/>
            <p:nvPr/>
          </p:nvSpPr>
          <p:spPr>
            <a:xfrm>
              <a:off x="323511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9" name="pt808"/>
            <p:cNvSpPr/>
            <p:nvPr/>
          </p:nvSpPr>
          <p:spPr>
            <a:xfrm>
              <a:off x="345679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0" name="pt809"/>
            <p:cNvSpPr/>
            <p:nvPr/>
          </p:nvSpPr>
          <p:spPr>
            <a:xfrm>
              <a:off x="3589809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1" name="pt810"/>
            <p:cNvSpPr/>
            <p:nvPr/>
          </p:nvSpPr>
          <p:spPr>
            <a:xfrm>
              <a:off x="336812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2" name="pt811"/>
            <p:cNvSpPr/>
            <p:nvPr/>
          </p:nvSpPr>
          <p:spPr>
            <a:xfrm>
              <a:off x="33681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3" name="pt812"/>
            <p:cNvSpPr/>
            <p:nvPr/>
          </p:nvSpPr>
          <p:spPr>
            <a:xfrm>
              <a:off x="314643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4" name="pt813"/>
            <p:cNvSpPr/>
            <p:nvPr/>
          </p:nvSpPr>
          <p:spPr>
            <a:xfrm>
              <a:off x="323511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5" name="pt814"/>
            <p:cNvSpPr/>
            <p:nvPr/>
          </p:nvSpPr>
          <p:spPr>
            <a:xfrm>
              <a:off x="350113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6" name="pt815"/>
            <p:cNvSpPr/>
            <p:nvPr/>
          </p:nvSpPr>
          <p:spPr>
            <a:xfrm>
              <a:off x="3368124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7" name="pt816"/>
            <p:cNvSpPr/>
            <p:nvPr/>
          </p:nvSpPr>
          <p:spPr>
            <a:xfrm>
              <a:off x="3190775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8" name="pt817"/>
            <p:cNvSpPr/>
            <p:nvPr/>
          </p:nvSpPr>
          <p:spPr>
            <a:xfrm>
              <a:off x="3190775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9" name="pt818"/>
            <p:cNvSpPr/>
            <p:nvPr/>
          </p:nvSpPr>
          <p:spPr>
            <a:xfrm>
              <a:off x="3634146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0" name="pt819"/>
            <p:cNvSpPr/>
            <p:nvPr/>
          </p:nvSpPr>
          <p:spPr>
            <a:xfrm>
              <a:off x="381149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1" name="pt820"/>
            <p:cNvSpPr/>
            <p:nvPr/>
          </p:nvSpPr>
          <p:spPr>
            <a:xfrm>
              <a:off x="358980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2" name="pt821"/>
            <p:cNvSpPr/>
            <p:nvPr/>
          </p:nvSpPr>
          <p:spPr>
            <a:xfrm>
              <a:off x="341246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3" name="pt822"/>
            <p:cNvSpPr/>
            <p:nvPr/>
          </p:nvSpPr>
          <p:spPr>
            <a:xfrm>
              <a:off x="3545472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4" name="pt823"/>
            <p:cNvSpPr/>
            <p:nvPr/>
          </p:nvSpPr>
          <p:spPr>
            <a:xfrm>
              <a:off x="354547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5" name="pt824"/>
            <p:cNvSpPr/>
            <p:nvPr/>
          </p:nvSpPr>
          <p:spPr>
            <a:xfrm>
              <a:off x="3368124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6" name="pt825"/>
            <p:cNvSpPr/>
            <p:nvPr/>
          </p:nvSpPr>
          <p:spPr>
            <a:xfrm>
              <a:off x="350113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7" name="pt826"/>
            <p:cNvSpPr/>
            <p:nvPr/>
          </p:nvSpPr>
          <p:spPr>
            <a:xfrm>
              <a:off x="3456798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8" name="pt827"/>
            <p:cNvSpPr/>
            <p:nvPr/>
          </p:nvSpPr>
          <p:spPr>
            <a:xfrm>
              <a:off x="3323786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9" name="pt828"/>
            <p:cNvSpPr/>
            <p:nvPr/>
          </p:nvSpPr>
          <p:spPr>
            <a:xfrm>
              <a:off x="3368124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0" name="pt829"/>
            <p:cNvSpPr/>
            <p:nvPr/>
          </p:nvSpPr>
          <p:spPr>
            <a:xfrm>
              <a:off x="3190775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1" name="pt830"/>
            <p:cNvSpPr/>
            <p:nvPr/>
          </p:nvSpPr>
          <p:spPr>
            <a:xfrm>
              <a:off x="3368124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2" name="pt831"/>
            <p:cNvSpPr/>
            <p:nvPr/>
          </p:nvSpPr>
          <p:spPr>
            <a:xfrm>
              <a:off x="3412461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3" name="pt832"/>
            <p:cNvSpPr/>
            <p:nvPr/>
          </p:nvSpPr>
          <p:spPr>
            <a:xfrm>
              <a:off x="3368124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4" name="pt833"/>
            <p:cNvSpPr/>
            <p:nvPr/>
          </p:nvSpPr>
          <p:spPr>
            <a:xfrm>
              <a:off x="327944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5" name="pt834"/>
            <p:cNvSpPr/>
            <p:nvPr/>
          </p:nvSpPr>
          <p:spPr>
            <a:xfrm>
              <a:off x="323511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6" name="pt835"/>
            <p:cNvSpPr/>
            <p:nvPr/>
          </p:nvSpPr>
          <p:spPr>
            <a:xfrm>
              <a:off x="33681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7" name="pt836"/>
            <p:cNvSpPr/>
            <p:nvPr/>
          </p:nvSpPr>
          <p:spPr>
            <a:xfrm>
              <a:off x="367848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8" name="pt837"/>
            <p:cNvSpPr/>
            <p:nvPr/>
          </p:nvSpPr>
          <p:spPr>
            <a:xfrm>
              <a:off x="372282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9" name="pt838"/>
            <p:cNvSpPr/>
            <p:nvPr/>
          </p:nvSpPr>
          <p:spPr>
            <a:xfrm>
              <a:off x="3235112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0" name="pt839"/>
            <p:cNvSpPr/>
            <p:nvPr/>
          </p:nvSpPr>
          <p:spPr>
            <a:xfrm>
              <a:off x="3279449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1" name="pt840"/>
            <p:cNvSpPr/>
            <p:nvPr/>
          </p:nvSpPr>
          <p:spPr>
            <a:xfrm>
              <a:off x="3412461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2" name="pt841"/>
            <p:cNvSpPr/>
            <p:nvPr/>
          </p:nvSpPr>
          <p:spPr>
            <a:xfrm>
              <a:off x="3456798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3" name="pt842"/>
            <p:cNvSpPr/>
            <p:nvPr/>
          </p:nvSpPr>
          <p:spPr>
            <a:xfrm>
              <a:off x="3190775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4" name="pt843"/>
            <p:cNvSpPr/>
            <p:nvPr/>
          </p:nvSpPr>
          <p:spPr>
            <a:xfrm>
              <a:off x="3368124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5" name="pt844"/>
            <p:cNvSpPr/>
            <p:nvPr/>
          </p:nvSpPr>
          <p:spPr>
            <a:xfrm>
              <a:off x="3412461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6" name="pt845"/>
            <p:cNvSpPr/>
            <p:nvPr/>
          </p:nvSpPr>
          <p:spPr>
            <a:xfrm>
              <a:off x="2880415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7" name="pt846"/>
            <p:cNvSpPr/>
            <p:nvPr/>
          </p:nvSpPr>
          <p:spPr>
            <a:xfrm>
              <a:off x="327944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8" name="pt847"/>
            <p:cNvSpPr/>
            <p:nvPr/>
          </p:nvSpPr>
          <p:spPr>
            <a:xfrm>
              <a:off x="3412461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9" name="pt848"/>
            <p:cNvSpPr/>
            <p:nvPr/>
          </p:nvSpPr>
          <p:spPr>
            <a:xfrm>
              <a:off x="3545472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0" name="pt849"/>
            <p:cNvSpPr/>
            <p:nvPr/>
          </p:nvSpPr>
          <p:spPr>
            <a:xfrm>
              <a:off x="3190775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1" name="pt850"/>
            <p:cNvSpPr/>
            <p:nvPr/>
          </p:nvSpPr>
          <p:spPr>
            <a:xfrm>
              <a:off x="3545472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2" name="pt851"/>
            <p:cNvSpPr/>
            <p:nvPr/>
          </p:nvSpPr>
          <p:spPr>
            <a:xfrm>
              <a:off x="327944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3" name="pt852"/>
            <p:cNvSpPr/>
            <p:nvPr/>
          </p:nvSpPr>
          <p:spPr>
            <a:xfrm>
              <a:off x="3501135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4" name="pt853"/>
            <p:cNvSpPr/>
            <p:nvPr/>
          </p:nvSpPr>
          <p:spPr>
            <a:xfrm>
              <a:off x="332378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5" name="pt854"/>
            <p:cNvSpPr/>
            <p:nvPr/>
          </p:nvSpPr>
          <p:spPr>
            <a:xfrm>
              <a:off x="3279449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6" name="pt855"/>
            <p:cNvSpPr/>
            <p:nvPr/>
          </p:nvSpPr>
          <p:spPr>
            <a:xfrm>
              <a:off x="3279449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7" name="pt856"/>
            <p:cNvSpPr/>
            <p:nvPr/>
          </p:nvSpPr>
          <p:spPr>
            <a:xfrm>
              <a:off x="3235112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8" name="pt857"/>
            <p:cNvSpPr/>
            <p:nvPr/>
          </p:nvSpPr>
          <p:spPr>
            <a:xfrm>
              <a:off x="2880415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9" name="pt858"/>
            <p:cNvSpPr/>
            <p:nvPr/>
          </p:nvSpPr>
          <p:spPr>
            <a:xfrm>
              <a:off x="310210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0" name="pt859"/>
            <p:cNvSpPr/>
            <p:nvPr/>
          </p:nvSpPr>
          <p:spPr>
            <a:xfrm>
              <a:off x="310210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1" name="pt860"/>
            <p:cNvSpPr/>
            <p:nvPr/>
          </p:nvSpPr>
          <p:spPr>
            <a:xfrm>
              <a:off x="332378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2" name="pt861"/>
            <p:cNvSpPr/>
            <p:nvPr/>
          </p:nvSpPr>
          <p:spPr>
            <a:xfrm>
              <a:off x="2924752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3" name="pt862"/>
            <p:cNvSpPr/>
            <p:nvPr/>
          </p:nvSpPr>
          <p:spPr>
            <a:xfrm>
              <a:off x="3146438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4" name="pt863"/>
            <p:cNvSpPr/>
            <p:nvPr/>
          </p:nvSpPr>
          <p:spPr>
            <a:xfrm>
              <a:off x="3057764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5" name="pt864"/>
            <p:cNvSpPr/>
            <p:nvPr/>
          </p:nvSpPr>
          <p:spPr>
            <a:xfrm>
              <a:off x="2747404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6" name="pt865"/>
            <p:cNvSpPr/>
            <p:nvPr/>
          </p:nvSpPr>
          <p:spPr>
            <a:xfrm>
              <a:off x="3190775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7" name="pt866"/>
            <p:cNvSpPr/>
            <p:nvPr/>
          </p:nvSpPr>
          <p:spPr>
            <a:xfrm>
              <a:off x="2836078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8" name="pt867"/>
            <p:cNvSpPr/>
            <p:nvPr/>
          </p:nvSpPr>
          <p:spPr>
            <a:xfrm>
              <a:off x="3146438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9" name="pt868"/>
            <p:cNvSpPr/>
            <p:nvPr/>
          </p:nvSpPr>
          <p:spPr>
            <a:xfrm>
              <a:off x="3146438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0" name="pt869"/>
            <p:cNvSpPr/>
            <p:nvPr/>
          </p:nvSpPr>
          <p:spPr>
            <a:xfrm>
              <a:off x="3235112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1" name="pt870"/>
            <p:cNvSpPr/>
            <p:nvPr/>
          </p:nvSpPr>
          <p:spPr>
            <a:xfrm>
              <a:off x="319077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2" name="pt871"/>
            <p:cNvSpPr/>
            <p:nvPr/>
          </p:nvSpPr>
          <p:spPr>
            <a:xfrm>
              <a:off x="3057764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3" name="pt872"/>
            <p:cNvSpPr/>
            <p:nvPr/>
          </p:nvSpPr>
          <p:spPr>
            <a:xfrm>
              <a:off x="283607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4" name="pt873"/>
            <p:cNvSpPr/>
            <p:nvPr/>
          </p:nvSpPr>
          <p:spPr>
            <a:xfrm>
              <a:off x="2969090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5" name="pt874"/>
            <p:cNvSpPr/>
            <p:nvPr/>
          </p:nvSpPr>
          <p:spPr>
            <a:xfrm>
              <a:off x="3279449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6" name="pt875"/>
            <p:cNvSpPr/>
            <p:nvPr/>
          </p:nvSpPr>
          <p:spPr>
            <a:xfrm>
              <a:off x="3102101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7" name="pt876"/>
            <p:cNvSpPr/>
            <p:nvPr/>
          </p:nvSpPr>
          <p:spPr>
            <a:xfrm>
              <a:off x="2969090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8" name="pt877"/>
            <p:cNvSpPr/>
            <p:nvPr/>
          </p:nvSpPr>
          <p:spPr>
            <a:xfrm>
              <a:off x="310210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9" name="pt878"/>
            <p:cNvSpPr/>
            <p:nvPr/>
          </p:nvSpPr>
          <p:spPr>
            <a:xfrm>
              <a:off x="3146438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0" name="pt879"/>
            <p:cNvSpPr/>
            <p:nvPr/>
          </p:nvSpPr>
          <p:spPr>
            <a:xfrm>
              <a:off x="3190775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1" name="pt880"/>
            <p:cNvSpPr/>
            <p:nvPr/>
          </p:nvSpPr>
          <p:spPr>
            <a:xfrm>
              <a:off x="310210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2" name="pt881"/>
            <p:cNvSpPr/>
            <p:nvPr/>
          </p:nvSpPr>
          <p:spPr>
            <a:xfrm>
              <a:off x="3190775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3" name="pt882"/>
            <p:cNvSpPr/>
            <p:nvPr/>
          </p:nvSpPr>
          <p:spPr>
            <a:xfrm>
              <a:off x="314643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4" name="pt883"/>
            <p:cNvSpPr/>
            <p:nvPr/>
          </p:nvSpPr>
          <p:spPr>
            <a:xfrm>
              <a:off x="3013427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5" name="pt884"/>
            <p:cNvSpPr/>
            <p:nvPr/>
          </p:nvSpPr>
          <p:spPr>
            <a:xfrm>
              <a:off x="2924752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6" name="pt885"/>
            <p:cNvSpPr/>
            <p:nvPr/>
          </p:nvSpPr>
          <p:spPr>
            <a:xfrm>
              <a:off x="2924752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7" name="pt886"/>
            <p:cNvSpPr/>
            <p:nvPr/>
          </p:nvSpPr>
          <p:spPr>
            <a:xfrm>
              <a:off x="3057764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8" name="pt887"/>
            <p:cNvSpPr/>
            <p:nvPr/>
          </p:nvSpPr>
          <p:spPr>
            <a:xfrm>
              <a:off x="3057764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9" name="pt888"/>
            <p:cNvSpPr/>
            <p:nvPr/>
          </p:nvSpPr>
          <p:spPr>
            <a:xfrm>
              <a:off x="319077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0" name="pt889"/>
            <p:cNvSpPr/>
            <p:nvPr/>
          </p:nvSpPr>
          <p:spPr>
            <a:xfrm>
              <a:off x="3368124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1" name="pt890"/>
            <p:cNvSpPr/>
            <p:nvPr/>
          </p:nvSpPr>
          <p:spPr>
            <a:xfrm>
              <a:off x="3235112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2" name="pt891"/>
            <p:cNvSpPr/>
            <p:nvPr/>
          </p:nvSpPr>
          <p:spPr>
            <a:xfrm>
              <a:off x="2880415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3" name="pt892"/>
            <p:cNvSpPr/>
            <p:nvPr/>
          </p:nvSpPr>
          <p:spPr>
            <a:xfrm>
              <a:off x="3190775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4" name="pt893"/>
            <p:cNvSpPr/>
            <p:nvPr/>
          </p:nvSpPr>
          <p:spPr>
            <a:xfrm>
              <a:off x="2969090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5" name="pt894"/>
            <p:cNvSpPr/>
            <p:nvPr/>
          </p:nvSpPr>
          <p:spPr>
            <a:xfrm>
              <a:off x="3013427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6" name="pt895"/>
            <p:cNvSpPr/>
            <p:nvPr/>
          </p:nvSpPr>
          <p:spPr>
            <a:xfrm>
              <a:off x="3190775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7" name="pt896"/>
            <p:cNvSpPr/>
            <p:nvPr/>
          </p:nvSpPr>
          <p:spPr>
            <a:xfrm>
              <a:off x="301342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8" name="pt897"/>
            <p:cNvSpPr/>
            <p:nvPr/>
          </p:nvSpPr>
          <p:spPr>
            <a:xfrm>
              <a:off x="2880415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9" name="pt898"/>
            <p:cNvSpPr/>
            <p:nvPr/>
          </p:nvSpPr>
          <p:spPr>
            <a:xfrm>
              <a:off x="3057764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0" name="pt899"/>
            <p:cNvSpPr/>
            <p:nvPr/>
          </p:nvSpPr>
          <p:spPr>
            <a:xfrm>
              <a:off x="3190775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1" name="pt900"/>
            <p:cNvSpPr/>
            <p:nvPr/>
          </p:nvSpPr>
          <p:spPr>
            <a:xfrm>
              <a:off x="3146438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2" name="pt901"/>
            <p:cNvSpPr/>
            <p:nvPr/>
          </p:nvSpPr>
          <p:spPr>
            <a:xfrm>
              <a:off x="3146438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3" name="pt902"/>
            <p:cNvSpPr/>
            <p:nvPr/>
          </p:nvSpPr>
          <p:spPr>
            <a:xfrm>
              <a:off x="2969090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4" name="pt903"/>
            <p:cNvSpPr/>
            <p:nvPr/>
          </p:nvSpPr>
          <p:spPr>
            <a:xfrm>
              <a:off x="3102101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5" name="pt904"/>
            <p:cNvSpPr/>
            <p:nvPr/>
          </p:nvSpPr>
          <p:spPr>
            <a:xfrm>
              <a:off x="3323786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6" name="pt905"/>
            <p:cNvSpPr/>
            <p:nvPr/>
          </p:nvSpPr>
          <p:spPr>
            <a:xfrm>
              <a:off x="3057764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7" name="pt906"/>
            <p:cNvSpPr/>
            <p:nvPr/>
          </p:nvSpPr>
          <p:spPr>
            <a:xfrm>
              <a:off x="3190775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8" name="pt907"/>
            <p:cNvSpPr/>
            <p:nvPr/>
          </p:nvSpPr>
          <p:spPr>
            <a:xfrm>
              <a:off x="3146438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9" name="pt908"/>
            <p:cNvSpPr/>
            <p:nvPr/>
          </p:nvSpPr>
          <p:spPr>
            <a:xfrm>
              <a:off x="3190775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0" name="pt909"/>
            <p:cNvSpPr/>
            <p:nvPr/>
          </p:nvSpPr>
          <p:spPr>
            <a:xfrm>
              <a:off x="3190775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1" name="pt910"/>
            <p:cNvSpPr/>
            <p:nvPr/>
          </p:nvSpPr>
          <p:spPr>
            <a:xfrm>
              <a:off x="2969090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2" name="pt911"/>
            <p:cNvSpPr/>
            <p:nvPr/>
          </p:nvSpPr>
          <p:spPr>
            <a:xfrm>
              <a:off x="3146438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3" name="pt912"/>
            <p:cNvSpPr/>
            <p:nvPr/>
          </p:nvSpPr>
          <p:spPr>
            <a:xfrm>
              <a:off x="2969090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4" name="pt913"/>
            <p:cNvSpPr/>
            <p:nvPr/>
          </p:nvSpPr>
          <p:spPr>
            <a:xfrm>
              <a:off x="3456798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5" name="pt914"/>
            <p:cNvSpPr/>
            <p:nvPr/>
          </p:nvSpPr>
          <p:spPr>
            <a:xfrm>
              <a:off x="3279449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6" name="pt915"/>
            <p:cNvSpPr/>
            <p:nvPr/>
          </p:nvSpPr>
          <p:spPr>
            <a:xfrm>
              <a:off x="3057764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7" name="pt916"/>
            <p:cNvSpPr/>
            <p:nvPr/>
          </p:nvSpPr>
          <p:spPr>
            <a:xfrm>
              <a:off x="3190775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8" name="pt917"/>
            <p:cNvSpPr/>
            <p:nvPr/>
          </p:nvSpPr>
          <p:spPr>
            <a:xfrm>
              <a:off x="2969090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9" name="pt918"/>
            <p:cNvSpPr/>
            <p:nvPr/>
          </p:nvSpPr>
          <p:spPr>
            <a:xfrm>
              <a:off x="310210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0" name="pt919"/>
            <p:cNvSpPr/>
            <p:nvPr/>
          </p:nvSpPr>
          <p:spPr>
            <a:xfrm>
              <a:off x="3279449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1" name="pt920"/>
            <p:cNvSpPr/>
            <p:nvPr/>
          </p:nvSpPr>
          <p:spPr>
            <a:xfrm>
              <a:off x="3190775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2" name="pt921"/>
            <p:cNvSpPr/>
            <p:nvPr/>
          </p:nvSpPr>
          <p:spPr>
            <a:xfrm>
              <a:off x="3545472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3" name="pt922"/>
            <p:cNvSpPr/>
            <p:nvPr/>
          </p:nvSpPr>
          <p:spPr>
            <a:xfrm>
              <a:off x="3013427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4" name="pt923"/>
            <p:cNvSpPr/>
            <p:nvPr/>
          </p:nvSpPr>
          <p:spPr>
            <a:xfrm>
              <a:off x="2836078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5" name="pt924"/>
            <p:cNvSpPr/>
            <p:nvPr/>
          </p:nvSpPr>
          <p:spPr>
            <a:xfrm>
              <a:off x="3279449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6" name="pt925"/>
            <p:cNvSpPr/>
            <p:nvPr/>
          </p:nvSpPr>
          <p:spPr>
            <a:xfrm>
              <a:off x="310210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7" name="pt926"/>
            <p:cNvSpPr/>
            <p:nvPr/>
          </p:nvSpPr>
          <p:spPr>
            <a:xfrm>
              <a:off x="310210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8" name="pt927"/>
            <p:cNvSpPr/>
            <p:nvPr/>
          </p:nvSpPr>
          <p:spPr>
            <a:xfrm>
              <a:off x="3057764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9" name="pt928"/>
            <p:cNvSpPr/>
            <p:nvPr/>
          </p:nvSpPr>
          <p:spPr>
            <a:xfrm>
              <a:off x="3323786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0" name="pt929"/>
            <p:cNvSpPr/>
            <p:nvPr/>
          </p:nvSpPr>
          <p:spPr>
            <a:xfrm>
              <a:off x="3279449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1" name="pt930"/>
            <p:cNvSpPr/>
            <p:nvPr/>
          </p:nvSpPr>
          <p:spPr>
            <a:xfrm>
              <a:off x="310210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2" name="pt931"/>
            <p:cNvSpPr/>
            <p:nvPr/>
          </p:nvSpPr>
          <p:spPr>
            <a:xfrm>
              <a:off x="3190775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3" name="pt932"/>
            <p:cNvSpPr/>
            <p:nvPr/>
          </p:nvSpPr>
          <p:spPr>
            <a:xfrm>
              <a:off x="310210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4" name="pt933"/>
            <p:cNvSpPr/>
            <p:nvPr/>
          </p:nvSpPr>
          <p:spPr>
            <a:xfrm>
              <a:off x="3190775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5" name="pt934"/>
            <p:cNvSpPr/>
            <p:nvPr/>
          </p:nvSpPr>
          <p:spPr>
            <a:xfrm>
              <a:off x="310210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6" name="pt935"/>
            <p:cNvSpPr/>
            <p:nvPr/>
          </p:nvSpPr>
          <p:spPr>
            <a:xfrm>
              <a:off x="3545472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7" name="pt936"/>
            <p:cNvSpPr/>
            <p:nvPr/>
          </p:nvSpPr>
          <p:spPr>
            <a:xfrm>
              <a:off x="310210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8" name="pt937"/>
            <p:cNvSpPr/>
            <p:nvPr/>
          </p:nvSpPr>
          <p:spPr>
            <a:xfrm>
              <a:off x="310210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9" name="pt938"/>
            <p:cNvSpPr/>
            <p:nvPr/>
          </p:nvSpPr>
          <p:spPr>
            <a:xfrm>
              <a:off x="3013427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0" name="pt939"/>
            <p:cNvSpPr/>
            <p:nvPr/>
          </p:nvSpPr>
          <p:spPr>
            <a:xfrm>
              <a:off x="3190775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1" name="pt940"/>
            <p:cNvSpPr/>
            <p:nvPr/>
          </p:nvSpPr>
          <p:spPr>
            <a:xfrm>
              <a:off x="3368124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2" name="pt941"/>
            <p:cNvSpPr/>
            <p:nvPr/>
          </p:nvSpPr>
          <p:spPr>
            <a:xfrm>
              <a:off x="3235112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3" name="pt942"/>
            <p:cNvSpPr/>
            <p:nvPr/>
          </p:nvSpPr>
          <p:spPr>
            <a:xfrm>
              <a:off x="3190775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4" name="pt943"/>
            <p:cNvSpPr/>
            <p:nvPr/>
          </p:nvSpPr>
          <p:spPr>
            <a:xfrm>
              <a:off x="3235112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5" name="pt944"/>
            <p:cNvSpPr/>
            <p:nvPr/>
          </p:nvSpPr>
          <p:spPr>
            <a:xfrm>
              <a:off x="3235112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6" name="pt945"/>
            <p:cNvSpPr/>
            <p:nvPr/>
          </p:nvSpPr>
          <p:spPr>
            <a:xfrm>
              <a:off x="3235112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7" name="pt946"/>
            <p:cNvSpPr/>
            <p:nvPr/>
          </p:nvSpPr>
          <p:spPr>
            <a:xfrm>
              <a:off x="3057764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8" name="pt947"/>
            <p:cNvSpPr/>
            <p:nvPr/>
          </p:nvSpPr>
          <p:spPr>
            <a:xfrm>
              <a:off x="3279449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9" name="pt948"/>
            <p:cNvSpPr/>
            <p:nvPr/>
          </p:nvSpPr>
          <p:spPr>
            <a:xfrm>
              <a:off x="3323786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0" name="pt949"/>
            <p:cNvSpPr/>
            <p:nvPr/>
          </p:nvSpPr>
          <p:spPr>
            <a:xfrm>
              <a:off x="3190775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1" name="pt950"/>
            <p:cNvSpPr/>
            <p:nvPr/>
          </p:nvSpPr>
          <p:spPr>
            <a:xfrm>
              <a:off x="2969090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2" name="pt951"/>
            <p:cNvSpPr/>
            <p:nvPr/>
          </p:nvSpPr>
          <p:spPr>
            <a:xfrm>
              <a:off x="3190775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3" name="pt952"/>
            <p:cNvSpPr/>
            <p:nvPr/>
          </p:nvSpPr>
          <p:spPr>
            <a:xfrm>
              <a:off x="3368124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4" name="pt953"/>
            <p:cNvSpPr/>
            <p:nvPr/>
          </p:nvSpPr>
          <p:spPr>
            <a:xfrm>
              <a:off x="319077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5" name="pl954"/>
            <p:cNvSpPr/>
            <p:nvPr/>
          </p:nvSpPr>
          <p:spPr>
            <a:xfrm>
              <a:off x="2727472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6" name="pt955"/>
            <p:cNvSpPr/>
            <p:nvPr/>
          </p:nvSpPr>
          <p:spPr>
            <a:xfrm>
              <a:off x="341246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7" name="pt956"/>
            <p:cNvSpPr/>
            <p:nvPr/>
          </p:nvSpPr>
          <p:spPr>
            <a:xfrm>
              <a:off x="319077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8" name="pt957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9" name="pt958"/>
            <p:cNvSpPr/>
            <p:nvPr/>
          </p:nvSpPr>
          <p:spPr>
            <a:xfrm>
              <a:off x="323511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0" name="pt959"/>
            <p:cNvSpPr/>
            <p:nvPr/>
          </p:nvSpPr>
          <p:spPr>
            <a:xfrm>
              <a:off x="345679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1" name="pt960"/>
            <p:cNvSpPr/>
            <p:nvPr/>
          </p:nvSpPr>
          <p:spPr>
            <a:xfrm>
              <a:off x="3589809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2" name="pt961"/>
            <p:cNvSpPr/>
            <p:nvPr/>
          </p:nvSpPr>
          <p:spPr>
            <a:xfrm>
              <a:off x="3368124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3" name="pt962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4" name="pt963"/>
            <p:cNvSpPr/>
            <p:nvPr/>
          </p:nvSpPr>
          <p:spPr>
            <a:xfrm>
              <a:off x="314643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5" name="pt964"/>
            <p:cNvSpPr/>
            <p:nvPr/>
          </p:nvSpPr>
          <p:spPr>
            <a:xfrm>
              <a:off x="3235112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6" name="pt965"/>
            <p:cNvSpPr/>
            <p:nvPr/>
          </p:nvSpPr>
          <p:spPr>
            <a:xfrm>
              <a:off x="35011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7" name="pt966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8" name="pt967"/>
            <p:cNvSpPr/>
            <p:nvPr/>
          </p:nvSpPr>
          <p:spPr>
            <a:xfrm>
              <a:off x="319077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9" name="pt968"/>
            <p:cNvSpPr/>
            <p:nvPr/>
          </p:nvSpPr>
          <p:spPr>
            <a:xfrm>
              <a:off x="319077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0" name="pt969"/>
            <p:cNvSpPr/>
            <p:nvPr/>
          </p:nvSpPr>
          <p:spPr>
            <a:xfrm>
              <a:off x="363414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1" name="pt970"/>
            <p:cNvSpPr/>
            <p:nvPr/>
          </p:nvSpPr>
          <p:spPr>
            <a:xfrm>
              <a:off x="3811495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2" name="pt971"/>
            <p:cNvSpPr/>
            <p:nvPr/>
          </p:nvSpPr>
          <p:spPr>
            <a:xfrm>
              <a:off x="3589809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3" name="pt972"/>
            <p:cNvSpPr/>
            <p:nvPr/>
          </p:nvSpPr>
          <p:spPr>
            <a:xfrm>
              <a:off x="341246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4" name="pt973"/>
            <p:cNvSpPr/>
            <p:nvPr/>
          </p:nvSpPr>
          <p:spPr>
            <a:xfrm>
              <a:off x="3545472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5" name="pt974"/>
            <p:cNvSpPr/>
            <p:nvPr/>
          </p:nvSpPr>
          <p:spPr>
            <a:xfrm>
              <a:off x="3545472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6" name="pt975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7" name="pt976"/>
            <p:cNvSpPr/>
            <p:nvPr/>
          </p:nvSpPr>
          <p:spPr>
            <a:xfrm>
              <a:off x="3501135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8" name="pt977"/>
            <p:cNvSpPr/>
            <p:nvPr/>
          </p:nvSpPr>
          <p:spPr>
            <a:xfrm>
              <a:off x="3456798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9" name="pt978"/>
            <p:cNvSpPr/>
            <p:nvPr/>
          </p:nvSpPr>
          <p:spPr>
            <a:xfrm>
              <a:off x="3323786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0" name="pt979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1" name="pt980"/>
            <p:cNvSpPr/>
            <p:nvPr/>
          </p:nvSpPr>
          <p:spPr>
            <a:xfrm>
              <a:off x="319077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2" name="pt981"/>
            <p:cNvSpPr/>
            <p:nvPr/>
          </p:nvSpPr>
          <p:spPr>
            <a:xfrm>
              <a:off x="33681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3" name="pt982"/>
            <p:cNvSpPr/>
            <p:nvPr/>
          </p:nvSpPr>
          <p:spPr>
            <a:xfrm>
              <a:off x="341246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4" name="pt983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5" name="pt984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6" name="pt985"/>
            <p:cNvSpPr/>
            <p:nvPr/>
          </p:nvSpPr>
          <p:spPr>
            <a:xfrm>
              <a:off x="323511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7" name="pt986"/>
            <p:cNvSpPr/>
            <p:nvPr/>
          </p:nvSpPr>
          <p:spPr>
            <a:xfrm>
              <a:off x="3368124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8" name="pt987"/>
            <p:cNvSpPr/>
            <p:nvPr/>
          </p:nvSpPr>
          <p:spPr>
            <a:xfrm>
              <a:off x="3678483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9" name="pt988"/>
            <p:cNvSpPr/>
            <p:nvPr/>
          </p:nvSpPr>
          <p:spPr>
            <a:xfrm>
              <a:off x="372282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0" name="pt989"/>
            <p:cNvSpPr/>
            <p:nvPr/>
          </p:nvSpPr>
          <p:spPr>
            <a:xfrm>
              <a:off x="323511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1" name="pt990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2" name="pt991"/>
            <p:cNvSpPr/>
            <p:nvPr/>
          </p:nvSpPr>
          <p:spPr>
            <a:xfrm>
              <a:off x="341246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3" name="pt992"/>
            <p:cNvSpPr/>
            <p:nvPr/>
          </p:nvSpPr>
          <p:spPr>
            <a:xfrm>
              <a:off x="3456798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4" name="pt993"/>
            <p:cNvSpPr/>
            <p:nvPr/>
          </p:nvSpPr>
          <p:spPr>
            <a:xfrm>
              <a:off x="319077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5" name="pt994"/>
            <p:cNvSpPr/>
            <p:nvPr/>
          </p:nvSpPr>
          <p:spPr>
            <a:xfrm>
              <a:off x="336812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6" name="pt995"/>
            <p:cNvSpPr/>
            <p:nvPr/>
          </p:nvSpPr>
          <p:spPr>
            <a:xfrm>
              <a:off x="341246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7" name="pt996"/>
            <p:cNvSpPr/>
            <p:nvPr/>
          </p:nvSpPr>
          <p:spPr>
            <a:xfrm>
              <a:off x="288041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8" name="pt997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9" name="pt998"/>
            <p:cNvSpPr/>
            <p:nvPr/>
          </p:nvSpPr>
          <p:spPr>
            <a:xfrm>
              <a:off x="3412461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0" name="pt999"/>
            <p:cNvSpPr/>
            <p:nvPr/>
          </p:nvSpPr>
          <p:spPr>
            <a:xfrm>
              <a:off x="3545472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1" name="pt1000"/>
            <p:cNvSpPr/>
            <p:nvPr/>
          </p:nvSpPr>
          <p:spPr>
            <a:xfrm>
              <a:off x="319077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2" name="pt1001"/>
            <p:cNvSpPr/>
            <p:nvPr/>
          </p:nvSpPr>
          <p:spPr>
            <a:xfrm>
              <a:off x="354547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3" name="pt1002"/>
            <p:cNvSpPr/>
            <p:nvPr/>
          </p:nvSpPr>
          <p:spPr>
            <a:xfrm>
              <a:off x="327944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4" name="pt1003"/>
            <p:cNvSpPr/>
            <p:nvPr/>
          </p:nvSpPr>
          <p:spPr>
            <a:xfrm>
              <a:off x="35011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5" name="pt1004"/>
            <p:cNvSpPr/>
            <p:nvPr/>
          </p:nvSpPr>
          <p:spPr>
            <a:xfrm>
              <a:off x="3323786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6" name="pt1005"/>
            <p:cNvSpPr/>
            <p:nvPr/>
          </p:nvSpPr>
          <p:spPr>
            <a:xfrm>
              <a:off x="3279449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7" name="pt1006"/>
            <p:cNvSpPr/>
            <p:nvPr/>
          </p:nvSpPr>
          <p:spPr>
            <a:xfrm>
              <a:off x="3279449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8" name="pt1007"/>
            <p:cNvSpPr/>
            <p:nvPr/>
          </p:nvSpPr>
          <p:spPr>
            <a:xfrm>
              <a:off x="3235112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9" name="pt1008"/>
            <p:cNvSpPr/>
            <p:nvPr/>
          </p:nvSpPr>
          <p:spPr>
            <a:xfrm>
              <a:off x="288041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0" name="pt1009"/>
            <p:cNvSpPr/>
            <p:nvPr/>
          </p:nvSpPr>
          <p:spPr>
            <a:xfrm>
              <a:off x="310210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1" name="pt1010"/>
            <p:cNvSpPr/>
            <p:nvPr/>
          </p:nvSpPr>
          <p:spPr>
            <a:xfrm>
              <a:off x="310210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2" name="pt1011"/>
            <p:cNvSpPr/>
            <p:nvPr/>
          </p:nvSpPr>
          <p:spPr>
            <a:xfrm>
              <a:off x="332378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3" name="pt1012"/>
            <p:cNvSpPr/>
            <p:nvPr/>
          </p:nvSpPr>
          <p:spPr>
            <a:xfrm>
              <a:off x="292475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4" name="pt1013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5" name="pt1014"/>
            <p:cNvSpPr/>
            <p:nvPr/>
          </p:nvSpPr>
          <p:spPr>
            <a:xfrm>
              <a:off x="3057764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6" name="pt1015"/>
            <p:cNvSpPr/>
            <p:nvPr/>
          </p:nvSpPr>
          <p:spPr>
            <a:xfrm>
              <a:off x="2747404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7" name="pt1016"/>
            <p:cNvSpPr/>
            <p:nvPr/>
          </p:nvSpPr>
          <p:spPr>
            <a:xfrm>
              <a:off x="319077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8" name="pt1017"/>
            <p:cNvSpPr/>
            <p:nvPr/>
          </p:nvSpPr>
          <p:spPr>
            <a:xfrm>
              <a:off x="283607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9" name="pt1018"/>
            <p:cNvSpPr/>
            <p:nvPr/>
          </p:nvSpPr>
          <p:spPr>
            <a:xfrm>
              <a:off x="314643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0" name="pt1019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1" name="pt1020"/>
            <p:cNvSpPr/>
            <p:nvPr/>
          </p:nvSpPr>
          <p:spPr>
            <a:xfrm>
              <a:off x="3235112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2" name="pt1021"/>
            <p:cNvSpPr/>
            <p:nvPr/>
          </p:nvSpPr>
          <p:spPr>
            <a:xfrm>
              <a:off x="319077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3" name="pt1022"/>
            <p:cNvSpPr/>
            <p:nvPr/>
          </p:nvSpPr>
          <p:spPr>
            <a:xfrm>
              <a:off x="3057764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4" name="pt1023"/>
            <p:cNvSpPr/>
            <p:nvPr/>
          </p:nvSpPr>
          <p:spPr>
            <a:xfrm>
              <a:off x="283607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5" name="pt1024"/>
            <p:cNvSpPr/>
            <p:nvPr/>
          </p:nvSpPr>
          <p:spPr>
            <a:xfrm>
              <a:off x="296909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6" name="pt1025"/>
            <p:cNvSpPr/>
            <p:nvPr/>
          </p:nvSpPr>
          <p:spPr>
            <a:xfrm>
              <a:off x="327944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7" name="pt1026"/>
            <p:cNvSpPr/>
            <p:nvPr/>
          </p:nvSpPr>
          <p:spPr>
            <a:xfrm>
              <a:off x="310210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8" name="pt1027"/>
            <p:cNvSpPr/>
            <p:nvPr/>
          </p:nvSpPr>
          <p:spPr>
            <a:xfrm>
              <a:off x="2969090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9" name="pt1028"/>
            <p:cNvSpPr/>
            <p:nvPr/>
          </p:nvSpPr>
          <p:spPr>
            <a:xfrm>
              <a:off x="3102101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0" name="pt1029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1" name="pt1030"/>
            <p:cNvSpPr/>
            <p:nvPr/>
          </p:nvSpPr>
          <p:spPr>
            <a:xfrm>
              <a:off x="3190775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2" name="pt1031"/>
            <p:cNvSpPr/>
            <p:nvPr/>
          </p:nvSpPr>
          <p:spPr>
            <a:xfrm>
              <a:off x="310210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3" name="pt1032"/>
            <p:cNvSpPr/>
            <p:nvPr/>
          </p:nvSpPr>
          <p:spPr>
            <a:xfrm>
              <a:off x="3190775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4" name="pt1033"/>
            <p:cNvSpPr/>
            <p:nvPr/>
          </p:nvSpPr>
          <p:spPr>
            <a:xfrm>
              <a:off x="314643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5" name="pt1034"/>
            <p:cNvSpPr/>
            <p:nvPr/>
          </p:nvSpPr>
          <p:spPr>
            <a:xfrm>
              <a:off x="3013427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6" name="pt1035"/>
            <p:cNvSpPr/>
            <p:nvPr/>
          </p:nvSpPr>
          <p:spPr>
            <a:xfrm>
              <a:off x="2924752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7" name="pt1036"/>
            <p:cNvSpPr/>
            <p:nvPr/>
          </p:nvSpPr>
          <p:spPr>
            <a:xfrm>
              <a:off x="2924752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8" name="pt1037"/>
            <p:cNvSpPr/>
            <p:nvPr/>
          </p:nvSpPr>
          <p:spPr>
            <a:xfrm>
              <a:off x="3057764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9" name="pt1038"/>
            <p:cNvSpPr/>
            <p:nvPr/>
          </p:nvSpPr>
          <p:spPr>
            <a:xfrm>
              <a:off x="305776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0" name="pt1039"/>
            <p:cNvSpPr/>
            <p:nvPr/>
          </p:nvSpPr>
          <p:spPr>
            <a:xfrm>
              <a:off x="319077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1" name="pt1040"/>
            <p:cNvSpPr/>
            <p:nvPr/>
          </p:nvSpPr>
          <p:spPr>
            <a:xfrm>
              <a:off x="336812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2" name="pt1041"/>
            <p:cNvSpPr/>
            <p:nvPr/>
          </p:nvSpPr>
          <p:spPr>
            <a:xfrm>
              <a:off x="3235112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3" name="pt1042"/>
            <p:cNvSpPr/>
            <p:nvPr/>
          </p:nvSpPr>
          <p:spPr>
            <a:xfrm>
              <a:off x="288041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4" name="pt1043"/>
            <p:cNvSpPr/>
            <p:nvPr/>
          </p:nvSpPr>
          <p:spPr>
            <a:xfrm>
              <a:off x="3190775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5" name="pt1044"/>
            <p:cNvSpPr/>
            <p:nvPr/>
          </p:nvSpPr>
          <p:spPr>
            <a:xfrm>
              <a:off x="2969090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6" name="pt1045"/>
            <p:cNvSpPr/>
            <p:nvPr/>
          </p:nvSpPr>
          <p:spPr>
            <a:xfrm>
              <a:off x="3013427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7" name="pt1046"/>
            <p:cNvSpPr/>
            <p:nvPr/>
          </p:nvSpPr>
          <p:spPr>
            <a:xfrm>
              <a:off x="3190775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8" name="pt1047"/>
            <p:cNvSpPr/>
            <p:nvPr/>
          </p:nvSpPr>
          <p:spPr>
            <a:xfrm>
              <a:off x="3013427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9" name="pt1048"/>
            <p:cNvSpPr/>
            <p:nvPr/>
          </p:nvSpPr>
          <p:spPr>
            <a:xfrm>
              <a:off x="2880415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0" name="pt1049"/>
            <p:cNvSpPr/>
            <p:nvPr/>
          </p:nvSpPr>
          <p:spPr>
            <a:xfrm>
              <a:off x="3057764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1" name="pt1050"/>
            <p:cNvSpPr/>
            <p:nvPr/>
          </p:nvSpPr>
          <p:spPr>
            <a:xfrm>
              <a:off x="3190775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2" name="pt1051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3" name="pt1052"/>
            <p:cNvSpPr/>
            <p:nvPr/>
          </p:nvSpPr>
          <p:spPr>
            <a:xfrm>
              <a:off x="314643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4" name="pt1053"/>
            <p:cNvSpPr/>
            <p:nvPr/>
          </p:nvSpPr>
          <p:spPr>
            <a:xfrm>
              <a:off x="296909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5" name="pt1054"/>
            <p:cNvSpPr/>
            <p:nvPr/>
          </p:nvSpPr>
          <p:spPr>
            <a:xfrm>
              <a:off x="310210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6" name="pt1055"/>
            <p:cNvSpPr/>
            <p:nvPr/>
          </p:nvSpPr>
          <p:spPr>
            <a:xfrm>
              <a:off x="3323786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7" name="pt1056"/>
            <p:cNvSpPr/>
            <p:nvPr/>
          </p:nvSpPr>
          <p:spPr>
            <a:xfrm>
              <a:off x="3057764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8" name="pt1057"/>
            <p:cNvSpPr/>
            <p:nvPr/>
          </p:nvSpPr>
          <p:spPr>
            <a:xfrm>
              <a:off x="319077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9" name="pt1058"/>
            <p:cNvSpPr/>
            <p:nvPr/>
          </p:nvSpPr>
          <p:spPr>
            <a:xfrm>
              <a:off x="3146438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0" name="pt1059"/>
            <p:cNvSpPr/>
            <p:nvPr/>
          </p:nvSpPr>
          <p:spPr>
            <a:xfrm>
              <a:off x="3190775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1" name="pt1060"/>
            <p:cNvSpPr/>
            <p:nvPr/>
          </p:nvSpPr>
          <p:spPr>
            <a:xfrm>
              <a:off x="319077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2" name="pt1061"/>
            <p:cNvSpPr/>
            <p:nvPr/>
          </p:nvSpPr>
          <p:spPr>
            <a:xfrm>
              <a:off x="2969090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3" name="pt1062"/>
            <p:cNvSpPr/>
            <p:nvPr/>
          </p:nvSpPr>
          <p:spPr>
            <a:xfrm>
              <a:off x="3146438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4" name="pt1063"/>
            <p:cNvSpPr/>
            <p:nvPr/>
          </p:nvSpPr>
          <p:spPr>
            <a:xfrm>
              <a:off x="2969090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5" name="pt1064"/>
            <p:cNvSpPr/>
            <p:nvPr/>
          </p:nvSpPr>
          <p:spPr>
            <a:xfrm>
              <a:off x="3456798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6" name="pt1065"/>
            <p:cNvSpPr/>
            <p:nvPr/>
          </p:nvSpPr>
          <p:spPr>
            <a:xfrm>
              <a:off x="3279449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7" name="pt1066"/>
            <p:cNvSpPr/>
            <p:nvPr/>
          </p:nvSpPr>
          <p:spPr>
            <a:xfrm>
              <a:off x="3057764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8" name="pt1067"/>
            <p:cNvSpPr/>
            <p:nvPr/>
          </p:nvSpPr>
          <p:spPr>
            <a:xfrm>
              <a:off x="3190775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9" name="pt1068"/>
            <p:cNvSpPr/>
            <p:nvPr/>
          </p:nvSpPr>
          <p:spPr>
            <a:xfrm>
              <a:off x="296909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0" name="pt1069"/>
            <p:cNvSpPr/>
            <p:nvPr/>
          </p:nvSpPr>
          <p:spPr>
            <a:xfrm>
              <a:off x="310210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1" name="pt1070"/>
            <p:cNvSpPr/>
            <p:nvPr/>
          </p:nvSpPr>
          <p:spPr>
            <a:xfrm>
              <a:off x="327944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2" name="pt1071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3" name="pt1072"/>
            <p:cNvSpPr/>
            <p:nvPr/>
          </p:nvSpPr>
          <p:spPr>
            <a:xfrm>
              <a:off x="3545472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4" name="pt1073"/>
            <p:cNvSpPr/>
            <p:nvPr/>
          </p:nvSpPr>
          <p:spPr>
            <a:xfrm>
              <a:off x="3013427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5" name="pt1074"/>
            <p:cNvSpPr/>
            <p:nvPr/>
          </p:nvSpPr>
          <p:spPr>
            <a:xfrm>
              <a:off x="283607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6" name="pt1075"/>
            <p:cNvSpPr/>
            <p:nvPr/>
          </p:nvSpPr>
          <p:spPr>
            <a:xfrm>
              <a:off x="327944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7" name="pt1076"/>
            <p:cNvSpPr/>
            <p:nvPr/>
          </p:nvSpPr>
          <p:spPr>
            <a:xfrm>
              <a:off x="310210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8" name="pt1077"/>
            <p:cNvSpPr/>
            <p:nvPr/>
          </p:nvSpPr>
          <p:spPr>
            <a:xfrm>
              <a:off x="310210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9" name="pt1078"/>
            <p:cNvSpPr/>
            <p:nvPr/>
          </p:nvSpPr>
          <p:spPr>
            <a:xfrm>
              <a:off x="3057764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0" name="pt1079"/>
            <p:cNvSpPr/>
            <p:nvPr/>
          </p:nvSpPr>
          <p:spPr>
            <a:xfrm>
              <a:off x="3323786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1" name="pt1080"/>
            <p:cNvSpPr/>
            <p:nvPr/>
          </p:nvSpPr>
          <p:spPr>
            <a:xfrm>
              <a:off x="327944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2" name="pt1081"/>
            <p:cNvSpPr/>
            <p:nvPr/>
          </p:nvSpPr>
          <p:spPr>
            <a:xfrm>
              <a:off x="310210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3" name="pt1082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4" name="pt1083"/>
            <p:cNvSpPr/>
            <p:nvPr/>
          </p:nvSpPr>
          <p:spPr>
            <a:xfrm>
              <a:off x="310210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5" name="pt1084"/>
            <p:cNvSpPr/>
            <p:nvPr/>
          </p:nvSpPr>
          <p:spPr>
            <a:xfrm>
              <a:off x="3190775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6" name="pt1085"/>
            <p:cNvSpPr/>
            <p:nvPr/>
          </p:nvSpPr>
          <p:spPr>
            <a:xfrm>
              <a:off x="310210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7" name="pt1086"/>
            <p:cNvSpPr/>
            <p:nvPr/>
          </p:nvSpPr>
          <p:spPr>
            <a:xfrm>
              <a:off x="3545472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8" name="pt1087"/>
            <p:cNvSpPr/>
            <p:nvPr/>
          </p:nvSpPr>
          <p:spPr>
            <a:xfrm>
              <a:off x="310210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9" name="pt1088"/>
            <p:cNvSpPr/>
            <p:nvPr/>
          </p:nvSpPr>
          <p:spPr>
            <a:xfrm>
              <a:off x="310210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0" name="pt1089"/>
            <p:cNvSpPr/>
            <p:nvPr/>
          </p:nvSpPr>
          <p:spPr>
            <a:xfrm>
              <a:off x="3013427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1" name="pt1090"/>
            <p:cNvSpPr/>
            <p:nvPr/>
          </p:nvSpPr>
          <p:spPr>
            <a:xfrm>
              <a:off x="319077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2" name="pt1091"/>
            <p:cNvSpPr/>
            <p:nvPr/>
          </p:nvSpPr>
          <p:spPr>
            <a:xfrm>
              <a:off x="3368124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3" name="pt1092"/>
            <p:cNvSpPr/>
            <p:nvPr/>
          </p:nvSpPr>
          <p:spPr>
            <a:xfrm>
              <a:off x="3235112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4" name="pt1093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5" name="pt1094"/>
            <p:cNvSpPr/>
            <p:nvPr/>
          </p:nvSpPr>
          <p:spPr>
            <a:xfrm>
              <a:off x="3235112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6" name="pt1095"/>
            <p:cNvSpPr/>
            <p:nvPr/>
          </p:nvSpPr>
          <p:spPr>
            <a:xfrm>
              <a:off x="3235112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7" name="pt1096"/>
            <p:cNvSpPr/>
            <p:nvPr/>
          </p:nvSpPr>
          <p:spPr>
            <a:xfrm>
              <a:off x="3235112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8" name="pt1097"/>
            <p:cNvSpPr/>
            <p:nvPr/>
          </p:nvSpPr>
          <p:spPr>
            <a:xfrm>
              <a:off x="3057764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9" name="pt1098"/>
            <p:cNvSpPr/>
            <p:nvPr/>
          </p:nvSpPr>
          <p:spPr>
            <a:xfrm>
              <a:off x="327944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0" name="pt1099"/>
            <p:cNvSpPr/>
            <p:nvPr/>
          </p:nvSpPr>
          <p:spPr>
            <a:xfrm>
              <a:off x="3323786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1" name="pt1100"/>
            <p:cNvSpPr/>
            <p:nvPr/>
          </p:nvSpPr>
          <p:spPr>
            <a:xfrm>
              <a:off x="3190775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2" name="pt1101"/>
            <p:cNvSpPr/>
            <p:nvPr/>
          </p:nvSpPr>
          <p:spPr>
            <a:xfrm>
              <a:off x="2969090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3" name="pt1102"/>
            <p:cNvSpPr/>
            <p:nvPr/>
          </p:nvSpPr>
          <p:spPr>
            <a:xfrm>
              <a:off x="3190775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4" name="pt1103"/>
            <p:cNvSpPr/>
            <p:nvPr/>
          </p:nvSpPr>
          <p:spPr>
            <a:xfrm>
              <a:off x="3368124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5" name="pt1104"/>
            <p:cNvSpPr/>
            <p:nvPr/>
          </p:nvSpPr>
          <p:spPr>
            <a:xfrm>
              <a:off x="319077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6" name="pl1105"/>
            <p:cNvSpPr/>
            <p:nvPr/>
          </p:nvSpPr>
          <p:spPr>
            <a:xfrm>
              <a:off x="2727472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7" name="pt1106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8" name="pt1107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9" name="pt1108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0" name="pt1109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1" name="pt1110"/>
            <p:cNvSpPr/>
            <p:nvPr/>
          </p:nvSpPr>
          <p:spPr>
            <a:xfrm>
              <a:off x="34567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2" name="pt1111"/>
            <p:cNvSpPr/>
            <p:nvPr/>
          </p:nvSpPr>
          <p:spPr>
            <a:xfrm>
              <a:off x="358980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3" name="pt1112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4" name="pt1113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5" name="pt1114"/>
            <p:cNvSpPr/>
            <p:nvPr/>
          </p:nvSpPr>
          <p:spPr>
            <a:xfrm>
              <a:off x="314643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6" name="pt1115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7" name="pt1116"/>
            <p:cNvSpPr/>
            <p:nvPr/>
          </p:nvSpPr>
          <p:spPr>
            <a:xfrm>
              <a:off x="35011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8" name="pt1117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9" name="pt1118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0" name="pt1119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1" name="pt1120"/>
            <p:cNvSpPr/>
            <p:nvPr/>
          </p:nvSpPr>
          <p:spPr>
            <a:xfrm>
              <a:off x="363414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2" name="pt1121"/>
            <p:cNvSpPr/>
            <p:nvPr/>
          </p:nvSpPr>
          <p:spPr>
            <a:xfrm>
              <a:off x="381149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3" name="pt1122"/>
            <p:cNvSpPr/>
            <p:nvPr/>
          </p:nvSpPr>
          <p:spPr>
            <a:xfrm>
              <a:off x="358980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4" name="pt1123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5" name="pt1124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6" name="pt1125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7" name="pt1126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8" name="pt1127"/>
            <p:cNvSpPr/>
            <p:nvPr/>
          </p:nvSpPr>
          <p:spPr>
            <a:xfrm>
              <a:off x="35011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9" name="pt1128"/>
            <p:cNvSpPr/>
            <p:nvPr/>
          </p:nvSpPr>
          <p:spPr>
            <a:xfrm>
              <a:off x="34567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0" name="pt1129"/>
            <p:cNvSpPr/>
            <p:nvPr/>
          </p:nvSpPr>
          <p:spPr>
            <a:xfrm>
              <a:off x="332378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1" name="pt1130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2" name="pt1131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3" name="pt1132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4" name="pt1133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5" name="pt1134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6" name="pt1135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7" name="pt1136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8" name="pt1137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9" name="pt1138"/>
            <p:cNvSpPr/>
            <p:nvPr/>
          </p:nvSpPr>
          <p:spPr>
            <a:xfrm>
              <a:off x="367848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0" name="pt1139"/>
            <p:cNvSpPr/>
            <p:nvPr/>
          </p:nvSpPr>
          <p:spPr>
            <a:xfrm>
              <a:off x="372282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1" name="pt1140"/>
            <p:cNvSpPr/>
            <p:nvPr/>
          </p:nvSpPr>
          <p:spPr>
            <a:xfrm>
              <a:off x="323511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2" name="pt1141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3" name="pt1142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4" name="pt1143"/>
            <p:cNvSpPr/>
            <p:nvPr/>
          </p:nvSpPr>
          <p:spPr>
            <a:xfrm>
              <a:off x="345679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5" name="pt1144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6" name="pt1145"/>
            <p:cNvSpPr/>
            <p:nvPr/>
          </p:nvSpPr>
          <p:spPr>
            <a:xfrm>
              <a:off x="336812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7" name="pt1146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8" name="pt1147"/>
            <p:cNvSpPr/>
            <p:nvPr/>
          </p:nvSpPr>
          <p:spPr>
            <a:xfrm>
              <a:off x="288041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9" name="pt1148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0" name="pt1149"/>
            <p:cNvSpPr/>
            <p:nvPr/>
          </p:nvSpPr>
          <p:spPr>
            <a:xfrm>
              <a:off x="341246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1" name="pt1150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2" name="pt1151"/>
            <p:cNvSpPr/>
            <p:nvPr/>
          </p:nvSpPr>
          <p:spPr>
            <a:xfrm>
              <a:off x="319077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3" name="pt1152"/>
            <p:cNvSpPr/>
            <p:nvPr/>
          </p:nvSpPr>
          <p:spPr>
            <a:xfrm>
              <a:off x="354547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4" name="pt1153"/>
            <p:cNvSpPr/>
            <p:nvPr/>
          </p:nvSpPr>
          <p:spPr>
            <a:xfrm>
              <a:off x="327944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5" name="pt1154"/>
            <p:cNvSpPr/>
            <p:nvPr/>
          </p:nvSpPr>
          <p:spPr>
            <a:xfrm>
              <a:off x="35011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6" name="pt1155"/>
            <p:cNvSpPr/>
            <p:nvPr/>
          </p:nvSpPr>
          <p:spPr>
            <a:xfrm>
              <a:off x="332378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7" name="pt1156"/>
            <p:cNvSpPr/>
            <p:nvPr/>
          </p:nvSpPr>
          <p:spPr>
            <a:xfrm>
              <a:off x="327944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8" name="pt1157"/>
            <p:cNvSpPr/>
            <p:nvPr/>
          </p:nvSpPr>
          <p:spPr>
            <a:xfrm>
              <a:off x="327944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9" name="pt1158"/>
            <p:cNvSpPr/>
            <p:nvPr/>
          </p:nvSpPr>
          <p:spPr>
            <a:xfrm>
              <a:off x="323511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0" name="pt1159"/>
            <p:cNvSpPr/>
            <p:nvPr/>
          </p:nvSpPr>
          <p:spPr>
            <a:xfrm>
              <a:off x="288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1" name="pt1160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2" name="pt1161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3" name="pt1162"/>
            <p:cNvSpPr/>
            <p:nvPr/>
          </p:nvSpPr>
          <p:spPr>
            <a:xfrm>
              <a:off x="33237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4" name="pt1163"/>
            <p:cNvSpPr/>
            <p:nvPr/>
          </p:nvSpPr>
          <p:spPr>
            <a:xfrm>
              <a:off x="292475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5" name="pt1164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6" name="pt1165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7" name="pt1166"/>
            <p:cNvSpPr/>
            <p:nvPr/>
          </p:nvSpPr>
          <p:spPr>
            <a:xfrm>
              <a:off x="274740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8" name="pt1167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9" name="pt1168"/>
            <p:cNvSpPr/>
            <p:nvPr/>
          </p:nvSpPr>
          <p:spPr>
            <a:xfrm>
              <a:off x="283607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0" name="pt1169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1" name="pt1170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2" name="pt1171"/>
            <p:cNvSpPr/>
            <p:nvPr/>
          </p:nvSpPr>
          <p:spPr>
            <a:xfrm>
              <a:off x="323511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3" name="pt1172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4" name="pt1173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5" name="pt1174"/>
            <p:cNvSpPr/>
            <p:nvPr/>
          </p:nvSpPr>
          <p:spPr>
            <a:xfrm>
              <a:off x="283607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6" name="pt1175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7" name="pt1176"/>
            <p:cNvSpPr/>
            <p:nvPr/>
          </p:nvSpPr>
          <p:spPr>
            <a:xfrm>
              <a:off x="327944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8" name="pt1177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9" name="pt1178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0" name="pt1179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1" name="pt1180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2" name="pt1181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3" name="pt1182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4" name="pt1183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5" name="pt1184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6" name="pt1185"/>
            <p:cNvSpPr/>
            <p:nvPr/>
          </p:nvSpPr>
          <p:spPr>
            <a:xfrm>
              <a:off x="301342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7" name="pt1186"/>
            <p:cNvSpPr/>
            <p:nvPr/>
          </p:nvSpPr>
          <p:spPr>
            <a:xfrm>
              <a:off x="292475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8" name="pt1187"/>
            <p:cNvSpPr/>
            <p:nvPr/>
          </p:nvSpPr>
          <p:spPr>
            <a:xfrm>
              <a:off x="292475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9" name="pt1188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0" name="pt1189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1" name="pt1190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2" name="pt1191"/>
            <p:cNvSpPr/>
            <p:nvPr/>
          </p:nvSpPr>
          <p:spPr>
            <a:xfrm>
              <a:off x="33681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3" name="pt1192"/>
            <p:cNvSpPr/>
            <p:nvPr/>
          </p:nvSpPr>
          <p:spPr>
            <a:xfrm>
              <a:off x="323511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4" name="pt1193"/>
            <p:cNvSpPr/>
            <p:nvPr/>
          </p:nvSpPr>
          <p:spPr>
            <a:xfrm>
              <a:off x="288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5" name="pt1194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6" name="pt1195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7" name="pt1196"/>
            <p:cNvSpPr/>
            <p:nvPr/>
          </p:nvSpPr>
          <p:spPr>
            <a:xfrm>
              <a:off x="301342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8" name="pt1197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9" name="pt1198"/>
            <p:cNvSpPr/>
            <p:nvPr/>
          </p:nvSpPr>
          <p:spPr>
            <a:xfrm>
              <a:off x="301342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0" name="pt1199"/>
            <p:cNvSpPr/>
            <p:nvPr/>
          </p:nvSpPr>
          <p:spPr>
            <a:xfrm>
              <a:off x="28804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1" name="pt1200"/>
            <p:cNvSpPr/>
            <p:nvPr/>
          </p:nvSpPr>
          <p:spPr>
            <a:xfrm>
              <a:off x="305776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2" name="pt1201"/>
            <p:cNvSpPr/>
            <p:nvPr/>
          </p:nvSpPr>
          <p:spPr>
            <a:xfrm>
              <a:off x="31907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3" name="pt1202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4" name="pt1203"/>
            <p:cNvSpPr/>
            <p:nvPr/>
          </p:nvSpPr>
          <p:spPr>
            <a:xfrm>
              <a:off x="31464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5" name="pt1204"/>
            <p:cNvSpPr/>
            <p:nvPr/>
          </p:nvSpPr>
          <p:spPr>
            <a:xfrm>
              <a:off x="296909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6" name="pt1205"/>
            <p:cNvSpPr/>
            <p:nvPr/>
          </p:nvSpPr>
          <p:spPr>
            <a:xfrm>
              <a:off x="310210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7" name="pt1206"/>
            <p:cNvSpPr/>
            <p:nvPr/>
          </p:nvSpPr>
          <p:spPr>
            <a:xfrm>
              <a:off x="332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8" name="pt1207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9" name="pt1208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0" name="pt1209"/>
            <p:cNvSpPr/>
            <p:nvPr/>
          </p:nvSpPr>
          <p:spPr>
            <a:xfrm>
              <a:off x="314643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1" name="pt1210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2" name="pt1211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3" name="pt1212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4" name="pt1213"/>
            <p:cNvSpPr/>
            <p:nvPr/>
          </p:nvSpPr>
          <p:spPr>
            <a:xfrm>
              <a:off x="314643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5" name="pt1214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6" name="pt1215"/>
            <p:cNvSpPr/>
            <p:nvPr/>
          </p:nvSpPr>
          <p:spPr>
            <a:xfrm>
              <a:off x="345679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7" name="pt1216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8" name="pt1217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9" name="pt1218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0" name="pt1219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1" name="pt1220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2" name="pt1221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3" name="pt1222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4" name="pt1223"/>
            <p:cNvSpPr/>
            <p:nvPr/>
          </p:nvSpPr>
          <p:spPr>
            <a:xfrm>
              <a:off x="35454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5" name="pt1224"/>
            <p:cNvSpPr/>
            <p:nvPr/>
          </p:nvSpPr>
          <p:spPr>
            <a:xfrm>
              <a:off x="301342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6" name="pt1225"/>
            <p:cNvSpPr/>
            <p:nvPr/>
          </p:nvSpPr>
          <p:spPr>
            <a:xfrm>
              <a:off x="283607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7" name="pt1226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8" name="pt1227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9" name="pt1228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0" name="pt1229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1" name="pt1230"/>
            <p:cNvSpPr/>
            <p:nvPr/>
          </p:nvSpPr>
          <p:spPr>
            <a:xfrm>
              <a:off x="332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2" name="pt1231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3" name="pt1232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4" name="pt1233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5" name="pt1234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6" name="pt1235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7" name="pt1236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8" name="pt1237"/>
            <p:cNvSpPr/>
            <p:nvPr/>
          </p:nvSpPr>
          <p:spPr>
            <a:xfrm>
              <a:off x="35454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9" name="pt1238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0" name="pt1239"/>
            <p:cNvSpPr/>
            <p:nvPr/>
          </p:nvSpPr>
          <p:spPr>
            <a:xfrm>
              <a:off x="31021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1" name="pt1240"/>
            <p:cNvSpPr/>
            <p:nvPr/>
          </p:nvSpPr>
          <p:spPr>
            <a:xfrm>
              <a:off x="301342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2" name="pt1241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3" name="pt1242"/>
            <p:cNvSpPr/>
            <p:nvPr/>
          </p:nvSpPr>
          <p:spPr>
            <a:xfrm>
              <a:off x="33681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4" name="pt1243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5" name="pt1244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6" name="pt1245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7" name="pt1246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8" name="pt1247"/>
            <p:cNvSpPr/>
            <p:nvPr/>
          </p:nvSpPr>
          <p:spPr>
            <a:xfrm>
              <a:off x="323511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9" name="pt1248"/>
            <p:cNvSpPr/>
            <p:nvPr/>
          </p:nvSpPr>
          <p:spPr>
            <a:xfrm>
              <a:off x="305776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0" name="pt1249"/>
            <p:cNvSpPr/>
            <p:nvPr/>
          </p:nvSpPr>
          <p:spPr>
            <a:xfrm>
              <a:off x="327944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1" name="pt1250"/>
            <p:cNvSpPr/>
            <p:nvPr/>
          </p:nvSpPr>
          <p:spPr>
            <a:xfrm>
              <a:off x="332378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2" name="pt1251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3" name="pt1252"/>
            <p:cNvSpPr/>
            <p:nvPr/>
          </p:nvSpPr>
          <p:spPr>
            <a:xfrm>
              <a:off x="296909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4" name="pt1253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5" name="pt1254"/>
            <p:cNvSpPr/>
            <p:nvPr/>
          </p:nvSpPr>
          <p:spPr>
            <a:xfrm>
              <a:off x="33681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6" name="pt1255"/>
            <p:cNvSpPr/>
            <p:nvPr/>
          </p:nvSpPr>
          <p:spPr>
            <a:xfrm>
              <a:off x="319077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7" name="pl1256"/>
            <p:cNvSpPr/>
            <p:nvPr/>
          </p:nvSpPr>
          <p:spPr>
            <a:xfrm>
              <a:off x="3997391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8" name="pt1257"/>
            <p:cNvSpPr/>
            <p:nvPr/>
          </p:nvSpPr>
          <p:spPr>
            <a:xfrm>
              <a:off x="408946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9" name="pt1258"/>
            <p:cNvSpPr/>
            <p:nvPr/>
          </p:nvSpPr>
          <p:spPr>
            <a:xfrm>
              <a:off x="408946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0" name="pt1259"/>
            <p:cNvSpPr/>
            <p:nvPr/>
          </p:nvSpPr>
          <p:spPr>
            <a:xfrm>
              <a:off x="407142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1" name="pt1260"/>
            <p:cNvSpPr/>
            <p:nvPr/>
          </p:nvSpPr>
          <p:spPr>
            <a:xfrm>
              <a:off x="410750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2" name="pt1261"/>
            <p:cNvSpPr/>
            <p:nvPr/>
          </p:nvSpPr>
          <p:spPr>
            <a:xfrm>
              <a:off x="408946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3" name="pt1262"/>
            <p:cNvSpPr/>
            <p:nvPr/>
          </p:nvSpPr>
          <p:spPr>
            <a:xfrm>
              <a:off x="4143571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4" name="pt1263"/>
            <p:cNvSpPr/>
            <p:nvPr/>
          </p:nvSpPr>
          <p:spPr>
            <a:xfrm>
              <a:off x="4089465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5" name="pt1264"/>
            <p:cNvSpPr/>
            <p:nvPr/>
          </p:nvSpPr>
          <p:spPr>
            <a:xfrm>
              <a:off x="410750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6" name="pt1265"/>
            <p:cNvSpPr/>
            <p:nvPr/>
          </p:nvSpPr>
          <p:spPr>
            <a:xfrm>
              <a:off x="4089465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7" name="pt1266"/>
            <p:cNvSpPr/>
            <p:nvPr/>
          </p:nvSpPr>
          <p:spPr>
            <a:xfrm>
              <a:off x="410750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8" name="pt1267"/>
            <p:cNvSpPr/>
            <p:nvPr/>
          </p:nvSpPr>
          <p:spPr>
            <a:xfrm>
              <a:off x="410750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9" name="pt1268"/>
            <p:cNvSpPr/>
            <p:nvPr/>
          </p:nvSpPr>
          <p:spPr>
            <a:xfrm>
              <a:off x="412553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0" name="pt1269"/>
            <p:cNvSpPr/>
            <p:nvPr/>
          </p:nvSpPr>
          <p:spPr>
            <a:xfrm>
              <a:off x="408946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1" name="pt1270"/>
            <p:cNvSpPr/>
            <p:nvPr/>
          </p:nvSpPr>
          <p:spPr>
            <a:xfrm>
              <a:off x="4035358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2" name="pt1271"/>
            <p:cNvSpPr/>
            <p:nvPr/>
          </p:nvSpPr>
          <p:spPr>
            <a:xfrm>
              <a:off x="4053394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3" name="pt1272"/>
            <p:cNvSpPr/>
            <p:nvPr/>
          </p:nvSpPr>
          <p:spPr>
            <a:xfrm>
              <a:off x="410750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4" name="pt1273"/>
            <p:cNvSpPr/>
            <p:nvPr/>
          </p:nvSpPr>
          <p:spPr>
            <a:xfrm>
              <a:off x="407142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5" name="pt1274"/>
            <p:cNvSpPr/>
            <p:nvPr/>
          </p:nvSpPr>
          <p:spPr>
            <a:xfrm>
              <a:off x="408946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6" name="pt1275"/>
            <p:cNvSpPr/>
            <p:nvPr/>
          </p:nvSpPr>
          <p:spPr>
            <a:xfrm>
              <a:off x="414357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7" name="pt1276"/>
            <p:cNvSpPr/>
            <p:nvPr/>
          </p:nvSpPr>
          <p:spPr>
            <a:xfrm>
              <a:off x="410750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8" name="pt1277"/>
            <p:cNvSpPr/>
            <p:nvPr/>
          </p:nvSpPr>
          <p:spPr>
            <a:xfrm>
              <a:off x="4143571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9" name="pt1278"/>
            <p:cNvSpPr/>
            <p:nvPr/>
          </p:nvSpPr>
          <p:spPr>
            <a:xfrm>
              <a:off x="410750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0" name="pt1279"/>
            <p:cNvSpPr/>
            <p:nvPr/>
          </p:nvSpPr>
          <p:spPr>
            <a:xfrm>
              <a:off x="4017323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1" name="pt1280"/>
            <p:cNvSpPr/>
            <p:nvPr/>
          </p:nvSpPr>
          <p:spPr>
            <a:xfrm>
              <a:off x="414357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2" name="pt1281"/>
            <p:cNvSpPr/>
            <p:nvPr/>
          </p:nvSpPr>
          <p:spPr>
            <a:xfrm>
              <a:off x="4179642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3" name="pt1282"/>
            <p:cNvSpPr/>
            <p:nvPr/>
          </p:nvSpPr>
          <p:spPr>
            <a:xfrm>
              <a:off x="412553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4" name="pt1283"/>
            <p:cNvSpPr/>
            <p:nvPr/>
          </p:nvSpPr>
          <p:spPr>
            <a:xfrm>
              <a:off x="412553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5" name="pt1284"/>
            <p:cNvSpPr/>
            <p:nvPr/>
          </p:nvSpPr>
          <p:spPr>
            <a:xfrm>
              <a:off x="410750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6" name="pt1285"/>
            <p:cNvSpPr/>
            <p:nvPr/>
          </p:nvSpPr>
          <p:spPr>
            <a:xfrm>
              <a:off x="4089465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7" name="pt1286"/>
            <p:cNvSpPr/>
            <p:nvPr/>
          </p:nvSpPr>
          <p:spPr>
            <a:xfrm>
              <a:off x="4125535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8" name="pt1287"/>
            <p:cNvSpPr/>
            <p:nvPr/>
          </p:nvSpPr>
          <p:spPr>
            <a:xfrm>
              <a:off x="412553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9" name="pt1288"/>
            <p:cNvSpPr/>
            <p:nvPr/>
          </p:nvSpPr>
          <p:spPr>
            <a:xfrm>
              <a:off x="410750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0" name="pt1289"/>
            <p:cNvSpPr/>
            <p:nvPr/>
          </p:nvSpPr>
          <p:spPr>
            <a:xfrm>
              <a:off x="410750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1" name="pt1290"/>
            <p:cNvSpPr/>
            <p:nvPr/>
          </p:nvSpPr>
          <p:spPr>
            <a:xfrm>
              <a:off x="408946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2" name="pt1291"/>
            <p:cNvSpPr/>
            <p:nvPr/>
          </p:nvSpPr>
          <p:spPr>
            <a:xfrm>
              <a:off x="410750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3" name="pt1292"/>
            <p:cNvSpPr/>
            <p:nvPr/>
          </p:nvSpPr>
          <p:spPr>
            <a:xfrm>
              <a:off x="4053394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4" name="pt1293"/>
            <p:cNvSpPr/>
            <p:nvPr/>
          </p:nvSpPr>
          <p:spPr>
            <a:xfrm>
              <a:off x="4071429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5" name="pt1294"/>
            <p:cNvSpPr/>
            <p:nvPr/>
          </p:nvSpPr>
          <p:spPr>
            <a:xfrm>
              <a:off x="408946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6" name="pt1295"/>
            <p:cNvSpPr/>
            <p:nvPr/>
          </p:nvSpPr>
          <p:spPr>
            <a:xfrm>
              <a:off x="407142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7" name="pt1296"/>
            <p:cNvSpPr/>
            <p:nvPr/>
          </p:nvSpPr>
          <p:spPr>
            <a:xfrm>
              <a:off x="410750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8" name="pt1297"/>
            <p:cNvSpPr/>
            <p:nvPr/>
          </p:nvSpPr>
          <p:spPr>
            <a:xfrm>
              <a:off x="407142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9" name="pt1298"/>
            <p:cNvSpPr/>
            <p:nvPr/>
          </p:nvSpPr>
          <p:spPr>
            <a:xfrm>
              <a:off x="4071429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0" name="pt1299"/>
            <p:cNvSpPr/>
            <p:nvPr/>
          </p:nvSpPr>
          <p:spPr>
            <a:xfrm>
              <a:off x="407142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1" name="pt1300"/>
            <p:cNvSpPr/>
            <p:nvPr/>
          </p:nvSpPr>
          <p:spPr>
            <a:xfrm>
              <a:off x="412553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2" name="pt1301"/>
            <p:cNvSpPr/>
            <p:nvPr/>
          </p:nvSpPr>
          <p:spPr>
            <a:xfrm>
              <a:off x="4179642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3" name="pt1302"/>
            <p:cNvSpPr/>
            <p:nvPr/>
          </p:nvSpPr>
          <p:spPr>
            <a:xfrm>
              <a:off x="4089465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4" name="pt1303"/>
            <p:cNvSpPr/>
            <p:nvPr/>
          </p:nvSpPr>
          <p:spPr>
            <a:xfrm>
              <a:off x="4125535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5" name="pt1304"/>
            <p:cNvSpPr/>
            <p:nvPr/>
          </p:nvSpPr>
          <p:spPr>
            <a:xfrm>
              <a:off x="4089465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6" name="pt1305"/>
            <p:cNvSpPr/>
            <p:nvPr/>
          </p:nvSpPr>
          <p:spPr>
            <a:xfrm>
              <a:off x="4107500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7" name="pt1306"/>
            <p:cNvSpPr/>
            <p:nvPr/>
          </p:nvSpPr>
          <p:spPr>
            <a:xfrm>
              <a:off x="408946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8" name="pt1307"/>
            <p:cNvSpPr/>
            <p:nvPr/>
          </p:nvSpPr>
          <p:spPr>
            <a:xfrm>
              <a:off x="4684634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9" name="pt1308"/>
            <p:cNvSpPr/>
            <p:nvPr/>
          </p:nvSpPr>
          <p:spPr>
            <a:xfrm>
              <a:off x="4648563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0" name="pt1309"/>
            <p:cNvSpPr/>
            <p:nvPr/>
          </p:nvSpPr>
          <p:spPr>
            <a:xfrm>
              <a:off x="4720705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1" name="pt1310"/>
            <p:cNvSpPr/>
            <p:nvPr/>
          </p:nvSpPr>
          <p:spPr>
            <a:xfrm>
              <a:off x="455838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2" name="pt1311"/>
            <p:cNvSpPr/>
            <p:nvPr/>
          </p:nvSpPr>
          <p:spPr>
            <a:xfrm>
              <a:off x="4666598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3" name="pt1312"/>
            <p:cNvSpPr/>
            <p:nvPr/>
          </p:nvSpPr>
          <p:spPr>
            <a:xfrm>
              <a:off x="4648563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4" name="pt1313"/>
            <p:cNvSpPr/>
            <p:nvPr/>
          </p:nvSpPr>
          <p:spPr>
            <a:xfrm>
              <a:off x="4684634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5" name="pt1314"/>
            <p:cNvSpPr/>
            <p:nvPr/>
          </p:nvSpPr>
          <p:spPr>
            <a:xfrm>
              <a:off x="4432138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6" name="pt1315"/>
            <p:cNvSpPr/>
            <p:nvPr/>
          </p:nvSpPr>
          <p:spPr>
            <a:xfrm>
              <a:off x="4666598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7" name="pt1316"/>
            <p:cNvSpPr/>
            <p:nvPr/>
          </p:nvSpPr>
          <p:spPr>
            <a:xfrm>
              <a:off x="454035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8" name="pt1317"/>
            <p:cNvSpPr/>
            <p:nvPr/>
          </p:nvSpPr>
          <p:spPr>
            <a:xfrm>
              <a:off x="446820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9" name="pt1318"/>
            <p:cNvSpPr/>
            <p:nvPr/>
          </p:nvSpPr>
          <p:spPr>
            <a:xfrm>
              <a:off x="4594457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0" name="pt1319"/>
            <p:cNvSpPr/>
            <p:nvPr/>
          </p:nvSpPr>
          <p:spPr>
            <a:xfrm>
              <a:off x="455838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1" name="pt1320"/>
            <p:cNvSpPr/>
            <p:nvPr/>
          </p:nvSpPr>
          <p:spPr>
            <a:xfrm>
              <a:off x="468463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2" name="pt1321"/>
            <p:cNvSpPr/>
            <p:nvPr/>
          </p:nvSpPr>
          <p:spPr>
            <a:xfrm>
              <a:off x="4486244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3" name="pt1322"/>
            <p:cNvSpPr/>
            <p:nvPr/>
          </p:nvSpPr>
          <p:spPr>
            <a:xfrm>
              <a:off x="463052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4" name="pt1323"/>
            <p:cNvSpPr/>
            <p:nvPr/>
          </p:nvSpPr>
          <p:spPr>
            <a:xfrm>
              <a:off x="4648563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5" name="pt1324"/>
            <p:cNvSpPr/>
            <p:nvPr/>
          </p:nvSpPr>
          <p:spPr>
            <a:xfrm>
              <a:off x="457642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6" name="pt1325"/>
            <p:cNvSpPr/>
            <p:nvPr/>
          </p:nvSpPr>
          <p:spPr>
            <a:xfrm>
              <a:off x="4648563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7" name="pt1326"/>
            <p:cNvSpPr/>
            <p:nvPr/>
          </p:nvSpPr>
          <p:spPr>
            <a:xfrm>
              <a:off x="4540350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8" name="pt1327"/>
            <p:cNvSpPr/>
            <p:nvPr/>
          </p:nvSpPr>
          <p:spPr>
            <a:xfrm>
              <a:off x="4702669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9" name="pt1328"/>
            <p:cNvSpPr/>
            <p:nvPr/>
          </p:nvSpPr>
          <p:spPr>
            <a:xfrm>
              <a:off x="455838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0" name="pt1329"/>
            <p:cNvSpPr/>
            <p:nvPr/>
          </p:nvSpPr>
          <p:spPr>
            <a:xfrm>
              <a:off x="472070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1" name="pt1330"/>
            <p:cNvSpPr/>
            <p:nvPr/>
          </p:nvSpPr>
          <p:spPr>
            <a:xfrm>
              <a:off x="468463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2" name="pt1331"/>
            <p:cNvSpPr/>
            <p:nvPr/>
          </p:nvSpPr>
          <p:spPr>
            <a:xfrm>
              <a:off x="4612492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3" name="pt1332"/>
            <p:cNvSpPr/>
            <p:nvPr/>
          </p:nvSpPr>
          <p:spPr>
            <a:xfrm>
              <a:off x="4630528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4" name="pt1333"/>
            <p:cNvSpPr/>
            <p:nvPr/>
          </p:nvSpPr>
          <p:spPr>
            <a:xfrm>
              <a:off x="4702669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5" name="pt1334"/>
            <p:cNvSpPr/>
            <p:nvPr/>
          </p:nvSpPr>
          <p:spPr>
            <a:xfrm>
              <a:off x="4738740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6" name="pt1335"/>
            <p:cNvSpPr/>
            <p:nvPr/>
          </p:nvSpPr>
          <p:spPr>
            <a:xfrm>
              <a:off x="4648563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7" name="pt1336"/>
            <p:cNvSpPr/>
            <p:nvPr/>
          </p:nvSpPr>
          <p:spPr>
            <a:xfrm>
              <a:off x="4468209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8" name="pt1337"/>
            <p:cNvSpPr/>
            <p:nvPr/>
          </p:nvSpPr>
          <p:spPr>
            <a:xfrm>
              <a:off x="452231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9" name="pt1338"/>
            <p:cNvSpPr/>
            <p:nvPr/>
          </p:nvSpPr>
          <p:spPr>
            <a:xfrm>
              <a:off x="450428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0" name="pt1339"/>
            <p:cNvSpPr/>
            <p:nvPr/>
          </p:nvSpPr>
          <p:spPr>
            <a:xfrm>
              <a:off x="454035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1" name="pt1340"/>
            <p:cNvSpPr/>
            <p:nvPr/>
          </p:nvSpPr>
          <p:spPr>
            <a:xfrm>
              <a:off x="475677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2" name="pt1341"/>
            <p:cNvSpPr/>
            <p:nvPr/>
          </p:nvSpPr>
          <p:spPr>
            <a:xfrm>
              <a:off x="464856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3" name="pt1342"/>
            <p:cNvSpPr/>
            <p:nvPr/>
          </p:nvSpPr>
          <p:spPr>
            <a:xfrm>
              <a:off x="4648563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4" name="pt1343"/>
            <p:cNvSpPr/>
            <p:nvPr/>
          </p:nvSpPr>
          <p:spPr>
            <a:xfrm>
              <a:off x="468463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5" name="pt1344"/>
            <p:cNvSpPr/>
            <p:nvPr/>
          </p:nvSpPr>
          <p:spPr>
            <a:xfrm>
              <a:off x="4630528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6" name="pt1345"/>
            <p:cNvSpPr/>
            <p:nvPr/>
          </p:nvSpPr>
          <p:spPr>
            <a:xfrm>
              <a:off x="457642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7" name="pt1346"/>
            <p:cNvSpPr/>
            <p:nvPr/>
          </p:nvSpPr>
          <p:spPr>
            <a:xfrm>
              <a:off x="455838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8" name="pt1347"/>
            <p:cNvSpPr/>
            <p:nvPr/>
          </p:nvSpPr>
          <p:spPr>
            <a:xfrm>
              <a:off x="4630528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9" name="pt1348"/>
            <p:cNvSpPr/>
            <p:nvPr/>
          </p:nvSpPr>
          <p:spPr>
            <a:xfrm>
              <a:off x="4666598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0" name="pt1349"/>
            <p:cNvSpPr/>
            <p:nvPr/>
          </p:nvSpPr>
          <p:spPr>
            <a:xfrm>
              <a:off x="455838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1" name="pt1350"/>
            <p:cNvSpPr/>
            <p:nvPr/>
          </p:nvSpPr>
          <p:spPr>
            <a:xfrm>
              <a:off x="4432138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2" name="pt1351"/>
            <p:cNvSpPr/>
            <p:nvPr/>
          </p:nvSpPr>
          <p:spPr>
            <a:xfrm>
              <a:off x="459445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3" name="pt1352"/>
            <p:cNvSpPr/>
            <p:nvPr/>
          </p:nvSpPr>
          <p:spPr>
            <a:xfrm>
              <a:off x="459445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4" name="pt1353"/>
            <p:cNvSpPr/>
            <p:nvPr/>
          </p:nvSpPr>
          <p:spPr>
            <a:xfrm>
              <a:off x="459445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5" name="pt1354"/>
            <p:cNvSpPr/>
            <p:nvPr/>
          </p:nvSpPr>
          <p:spPr>
            <a:xfrm>
              <a:off x="4612492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6" name="pt1355"/>
            <p:cNvSpPr/>
            <p:nvPr/>
          </p:nvSpPr>
          <p:spPr>
            <a:xfrm>
              <a:off x="4378031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7" name="pt1356"/>
            <p:cNvSpPr/>
            <p:nvPr/>
          </p:nvSpPr>
          <p:spPr>
            <a:xfrm>
              <a:off x="457642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8" name="pt1357"/>
            <p:cNvSpPr/>
            <p:nvPr/>
          </p:nvSpPr>
          <p:spPr>
            <a:xfrm>
              <a:off x="491909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9" name="pt1358"/>
            <p:cNvSpPr/>
            <p:nvPr/>
          </p:nvSpPr>
          <p:spPr>
            <a:xfrm>
              <a:off x="475677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0" name="pt1359"/>
            <p:cNvSpPr/>
            <p:nvPr/>
          </p:nvSpPr>
          <p:spPr>
            <a:xfrm>
              <a:off x="4901059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1" name="pt1360"/>
            <p:cNvSpPr/>
            <p:nvPr/>
          </p:nvSpPr>
          <p:spPr>
            <a:xfrm>
              <a:off x="4846953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2" name="pt1361"/>
            <p:cNvSpPr/>
            <p:nvPr/>
          </p:nvSpPr>
          <p:spPr>
            <a:xfrm>
              <a:off x="4883024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3" name="pt1362"/>
            <p:cNvSpPr/>
            <p:nvPr/>
          </p:nvSpPr>
          <p:spPr>
            <a:xfrm>
              <a:off x="5027307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4" name="pt1363"/>
            <p:cNvSpPr/>
            <p:nvPr/>
          </p:nvSpPr>
          <p:spPr>
            <a:xfrm>
              <a:off x="4648563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5" name="pt1364"/>
            <p:cNvSpPr/>
            <p:nvPr/>
          </p:nvSpPr>
          <p:spPr>
            <a:xfrm>
              <a:off x="4973201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6" name="pt1365"/>
            <p:cNvSpPr/>
            <p:nvPr/>
          </p:nvSpPr>
          <p:spPr>
            <a:xfrm>
              <a:off x="488302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7" name="pt1366"/>
            <p:cNvSpPr/>
            <p:nvPr/>
          </p:nvSpPr>
          <p:spPr>
            <a:xfrm>
              <a:off x="4937130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8" name="pt1367"/>
            <p:cNvSpPr/>
            <p:nvPr/>
          </p:nvSpPr>
          <p:spPr>
            <a:xfrm>
              <a:off x="4756776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9" name="pt1368"/>
            <p:cNvSpPr/>
            <p:nvPr/>
          </p:nvSpPr>
          <p:spPr>
            <a:xfrm>
              <a:off x="479284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0" name="pt1369"/>
            <p:cNvSpPr/>
            <p:nvPr/>
          </p:nvSpPr>
          <p:spPr>
            <a:xfrm>
              <a:off x="4828917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1" name="pt1370"/>
            <p:cNvSpPr/>
            <p:nvPr/>
          </p:nvSpPr>
          <p:spPr>
            <a:xfrm>
              <a:off x="473874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2" name="pt1371"/>
            <p:cNvSpPr/>
            <p:nvPr/>
          </p:nvSpPr>
          <p:spPr>
            <a:xfrm>
              <a:off x="475677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3" name="pt1372"/>
            <p:cNvSpPr/>
            <p:nvPr/>
          </p:nvSpPr>
          <p:spPr>
            <a:xfrm>
              <a:off x="479284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4" name="pt1373"/>
            <p:cNvSpPr/>
            <p:nvPr/>
          </p:nvSpPr>
          <p:spPr>
            <a:xfrm>
              <a:off x="4828917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5" name="pt1374"/>
            <p:cNvSpPr/>
            <p:nvPr/>
          </p:nvSpPr>
          <p:spPr>
            <a:xfrm>
              <a:off x="5045343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6" name="pt1375"/>
            <p:cNvSpPr/>
            <p:nvPr/>
          </p:nvSpPr>
          <p:spPr>
            <a:xfrm>
              <a:off x="5081413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7" name="pt1376"/>
            <p:cNvSpPr/>
            <p:nvPr/>
          </p:nvSpPr>
          <p:spPr>
            <a:xfrm>
              <a:off x="4738740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8" name="pt1377"/>
            <p:cNvSpPr/>
            <p:nvPr/>
          </p:nvSpPr>
          <p:spPr>
            <a:xfrm>
              <a:off x="4864988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9" name="pt1378"/>
            <p:cNvSpPr/>
            <p:nvPr/>
          </p:nvSpPr>
          <p:spPr>
            <a:xfrm>
              <a:off x="4720705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0" name="pt1379"/>
            <p:cNvSpPr/>
            <p:nvPr/>
          </p:nvSpPr>
          <p:spPr>
            <a:xfrm>
              <a:off x="5045343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1" name="pt1380"/>
            <p:cNvSpPr/>
            <p:nvPr/>
          </p:nvSpPr>
          <p:spPr>
            <a:xfrm>
              <a:off x="472070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2" name="pt1381"/>
            <p:cNvSpPr/>
            <p:nvPr/>
          </p:nvSpPr>
          <p:spPr>
            <a:xfrm>
              <a:off x="486498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3" name="pt1382"/>
            <p:cNvSpPr/>
            <p:nvPr/>
          </p:nvSpPr>
          <p:spPr>
            <a:xfrm>
              <a:off x="4919095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4" name="pt1383"/>
            <p:cNvSpPr/>
            <p:nvPr/>
          </p:nvSpPr>
          <p:spPr>
            <a:xfrm>
              <a:off x="4702669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5" name="pt1384"/>
            <p:cNvSpPr/>
            <p:nvPr/>
          </p:nvSpPr>
          <p:spPr>
            <a:xfrm>
              <a:off x="4720705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6" name="pt1385"/>
            <p:cNvSpPr/>
            <p:nvPr/>
          </p:nvSpPr>
          <p:spPr>
            <a:xfrm>
              <a:off x="4846953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7" name="pt1386"/>
            <p:cNvSpPr/>
            <p:nvPr/>
          </p:nvSpPr>
          <p:spPr>
            <a:xfrm>
              <a:off x="4883024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8" name="pt1387"/>
            <p:cNvSpPr/>
            <p:nvPr/>
          </p:nvSpPr>
          <p:spPr>
            <a:xfrm>
              <a:off x="4937130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9" name="pt1388"/>
            <p:cNvSpPr/>
            <p:nvPr/>
          </p:nvSpPr>
          <p:spPr>
            <a:xfrm>
              <a:off x="4991236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0" name="pt1389"/>
            <p:cNvSpPr/>
            <p:nvPr/>
          </p:nvSpPr>
          <p:spPr>
            <a:xfrm>
              <a:off x="4846953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1" name="pt1390"/>
            <p:cNvSpPr/>
            <p:nvPr/>
          </p:nvSpPr>
          <p:spPr>
            <a:xfrm>
              <a:off x="475677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2" name="pt1391"/>
            <p:cNvSpPr/>
            <p:nvPr/>
          </p:nvSpPr>
          <p:spPr>
            <a:xfrm>
              <a:off x="4846953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3" name="pt1392"/>
            <p:cNvSpPr/>
            <p:nvPr/>
          </p:nvSpPr>
          <p:spPr>
            <a:xfrm>
              <a:off x="4937130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4" name="pt1393"/>
            <p:cNvSpPr/>
            <p:nvPr/>
          </p:nvSpPr>
          <p:spPr>
            <a:xfrm>
              <a:off x="4846953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5" name="pt1394"/>
            <p:cNvSpPr/>
            <p:nvPr/>
          </p:nvSpPr>
          <p:spPr>
            <a:xfrm>
              <a:off x="4828917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6" name="pt1395"/>
            <p:cNvSpPr/>
            <p:nvPr/>
          </p:nvSpPr>
          <p:spPr>
            <a:xfrm>
              <a:off x="4702669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7" name="pt1396"/>
            <p:cNvSpPr/>
            <p:nvPr/>
          </p:nvSpPr>
          <p:spPr>
            <a:xfrm>
              <a:off x="4810882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8" name="pt1397"/>
            <p:cNvSpPr/>
            <p:nvPr/>
          </p:nvSpPr>
          <p:spPr>
            <a:xfrm>
              <a:off x="4846953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9" name="pt1398"/>
            <p:cNvSpPr/>
            <p:nvPr/>
          </p:nvSpPr>
          <p:spPr>
            <a:xfrm>
              <a:off x="4756776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0" name="pt1399"/>
            <p:cNvSpPr/>
            <p:nvPr/>
          </p:nvSpPr>
          <p:spPr>
            <a:xfrm>
              <a:off x="475677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1" name="pt1400"/>
            <p:cNvSpPr/>
            <p:nvPr/>
          </p:nvSpPr>
          <p:spPr>
            <a:xfrm>
              <a:off x="4901059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2" name="pt1401"/>
            <p:cNvSpPr/>
            <p:nvPr/>
          </p:nvSpPr>
          <p:spPr>
            <a:xfrm>
              <a:off x="486498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3" name="pt1402"/>
            <p:cNvSpPr/>
            <p:nvPr/>
          </p:nvSpPr>
          <p:spPr>
            <a:xfrm>
              <a:off x="477481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4" name="pt1403"/>
            <p:cNvSpPr/>
            <p:nvPr/>
          </p:nvSpPr>
          <p:spPr>
            <a:xfrm>
              <a:off x="4738740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5" name="pt1404"/>
            <p:cNvSpPr/>
            <p:nvPr/>
          </p:nvSpPr>
          <p:spPr>
            <a:xfrm>
              <a:off x="477481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6" name="pt1405"/>
            <p:cNvSpPr/>
            <p:nvPr/>
          </p:nvSpPr>
          <p:spPr>
            <a:xfrm>
              <a:off x="4810882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7" name="pt1406"/>
            <p:cNvSpPr/>
            <p:nvPr/>
          </p:nvSpPr>
          <p:spPr>
            <a:xfrm>
              <a:off x="4756776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8" name="pl1407"/>
            <p:cNvSpPr/>
            <p:nvPr/>
          </p:nvSpPr>
          <p:spPr>
            <a:xfrm>
              <a:off x="3997391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9" name="pt1408"/>
            <p:cNvSpPr/>
            <p:nvPr/>
          </p:nvSpPr>
          <p:spPr>
            <a:xfrm>
              <a:off x="4089465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0" name="pt1409"/>
            <p:cNvSpPr/>
            <p:nvPr/>
          </p:nvSpPr>
          <p:spPr>
            <a:xfrm>
              <a:off x="408946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1" name="pt1410"/>
            <p:cNvSpPr/>
            <p:nvPr/>
          </p:nvSpPr>
          <p:spPr>
            <a:xfrm>
              <a:off x="407142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2" name="pt1411"/>
            <p:cNvSpPr/>
            <p:nvPr/>
          </p:nvSpPr>
          <p:spPr>
            <a:xfrm>
              <a:off x="410750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3" name="pt1412"/>
            <p:cNvSpPr/>
            <p:nvPr/>
          </p:nvSpPr>
          <p:spPr>
            <a:xfrm>
              <a:off x="4089465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4" name="pt1413"/>
            <p:cNvSpPr/>
            <p:nvPr/>
          </p:nvSpPr>
          <p:spPr>
            <a:xfrm>
              <a:off x="4143571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5" name="pt1414"/>
            <p:cNvSpPr/>
            <p:nvPr/>
          </p:nvSpPr>
          <p:spPr>
            <a:xfrm>
              <a:off x="408946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6" name="pt1415"/>
            <p:cNvSpPr/>
            <p:nvPr/>
          </p:nvSpPr>
          <p:spPr>
            <a:xfrm>
              <a:off x="410750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7" name="pt1416"/>
            <p:cNvSpPr/>
            <p:nvPr/>
          </p:nvSpPr>
          <p:spPr>
            <a:xfrm>
              <a:off x="4089465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8" name="pt1417"/>
            <p:cNvSpPr/>
            <p:nvPr/>
          </p:nvSpPr>
          <p:spPr>
            <a:xfrm>
              <a:off x="410750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9" name="pt1418"/>
            <p:cNvSpPr/>
            <p:nvPr/>
          </p:nvSpPr>
          <p:spPr>
            <a:xfrm>
              <a:off x="410750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0" name="pt1419"/>
            <p:cNvSpPr/>
            <p:nvPr/>
          </p:nvSpPr>
          <p:spPr>
            <a:xfrm>
              <a:off x="412553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1" name="pt1420"/>
            <p:cNvSpPr/>
            <p:nvPr/>
          </p:nvSpPr>
          <p:spPr>
            <a:xfrm>
              <a:off x="408946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2" name="pt1421"/>
            <p:cNvSpPr/>
            <p:nvPr/>
          </p:nvSpPr>
          <p:spPr>
            <a:xfrm>
              <a:off x="403535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3" name="pt1422"/>
            <p:cNvSpPr/>
            <p:nvPr/>
          </p:nvSpPr>
          <p:spPr>
            <a:xfrm>
              <a:off x="4053394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4" name="pt1423"/>
            <p:cNvSpPr/>
            <p:nvPr/>
          </p:nvSpPr>
          <p:spPr>
            <a:xfrm>
              <a:off x="4107500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5" name="pt1424"/>
            <p:cNvSpPr/>
            <p:nvPr/>
          </p:nvSpPr>
          <p:spPr>
            <a:xfrm>
              <a:off x="4071429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6" name="pt1425"/>
            <p:cNvSpPr/>
            <p:nvPr/>
          </p:nvSpPr>
          <p:spPr>
            <a:xfrm>
              <a:off x="4089465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7" name="pt1426"/>
            <p:cNvSpPr/>
            <p:nvPr/>
          </p:nvSpPr>
          <p:spPr>
            <a:xfrm>
              <a:off x="414357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8" name="pt1427"/>
            <p:cNvSpPr/>
            <p:nvPr/>
          </p:nvSpPr>
          <p:spPr>
            <a:xfrm>
              <a:off x="410750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9" name="pt1428"/>
            <p:cNvSpPr/>
            <p:nvPr/>
          </p:nvSpPr>
          <p:spPr>
            <a:xfrm>
              <a:off x="4143571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0" name="pt1429"/>
            <p:cNvSpPr/>
            <p:nvPr/>
          </p:nvSpPr>
          <p:spPr>
            <a:xfrm>
              <a:off x="410750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1" name="pt1430"/>
            <p:cNvSpPr/>
            <p:nvPr/>
          </p:nvSpPr>
          <p:spPr>
            <a:xfrm>
              <a:off x="4017323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2" name="pt1431"/>
            <p:cNvSpPr/>
            <p:nvPr/>
          </p:nvSpPr>
          <p:spPr>
            <a:xfrm>
              <a:off x="414357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3" name="pt1432"/>
            <p:cNvSpPr/>
            <p:nvPr/>
          </p:nvSpPr>
          <p:spPr>
            <a:xfrm>
              <a:off x="417964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4" name="pt1433"/>
            <p:cNvSpPr/>
            <p:nvPr/>
          </p:nvSpPr>
          <p:spPr>
            <a:xfrm>
              <a:off x="412553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5" name="pt1434"/>
            <p:cNvSpPr/>
            <p:nvPr/>
          </p:nvSpPr>
          <p:spPr>
            <a:xfrm>
              <a:off x="412553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6" name="pt1435"/>
            <p:cNvSpPr/>
            <p:nvPr/>
          </p:nvSpPr>
          <p:spPr>
            <a:xfrm>
              <a:off x="410750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7" name="pt1436"/>
            <p:cNvSpPr/>
            <p:nvPr/>
          </p:nvSpPr>
          <p:spPr>
            <a:xfrm>
              <a:off x="408946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8" name="pt1437"/>
            <p:cNvSpPr/>
            <p:nvPr/>
          </p:nvSpPr>
          <p:spPr>
            <a:xfrm>
              <a:off x="412553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9" name="pt1438"/>
            <p:cNvSpPr/>
            <p:nvPr/>
          </p:nvSpPr>
          <p:spPr>
            <a:xfrm>
              <a:off x="412553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0" name="pt1439"/>
            <p:cNvSpPr/>
            <p:nvPr/>
          </p:nvSpPr>
          <p:spPr>
            <a:xfrm>
              <a:off x="410750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1" name="pt1440"/>
            <p:cNvSpPr/>
            <p:nvPr/>
          </p:nvSpPr>
          <p:spPr>
            <a:xfrm>
              <a:off x="4107500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2" name="pt1441"/>
            <p:cNvSpPr/>
            <p:nvPr/>
          </p:nvSpPr>
          <p:spPr>
            <a:xfrm>
              <a:off x="4089465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3" name="pt1442"/>
            <p:cNvSpPr/>
            <p:nvPr/>
          </p:nvSpPr>
          <p:spPr>
            <a:xfrm>
              <a:off x="410750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4" name="pt1443"/>
            <p:cNvSpPr/>
            <p:nvPr/>
          </p:nvSpPr>
          <p:spPr>
            <a:xfrm>
              <a:off x="4053394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5" name="pt1444"/>
            <p:cNvSpPr/>
            <p:nvPr/>
          </p:nvSpPr>
          <p:spPr>
            <a:xfrm>
              <a:off x="407142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6" name="pt1445"/>
            <p:cNvSpPr/>
            <p:nvPr/>
          </p:nvSpPr>
          <p:spPr>
            <a:xfrm>
              <a:off x="4089465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7" name="pt1446"/>
            <p:cNvSpPr/>
            <p:nvPr/>
          </p:nvSpPr>
          <p:spPr>
            <a:xfrm>
              <a:off x="407142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8" name="pt1447"/>
            <p:cNvSpPr/>
            <p:nvPr/>
          </p:nvSpPr>
          <p:spPr>
            <a:xfrm>
              <a:off x="410750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9" name="pt1448"/>
            <p:cNvSpPr/>
            <p:nvPr/>
          </p:nvSpPr>
          <p:spPr>
            <a:xfrm>
              <a:off x="407142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0" name="pt1449"/>
            <p:cNvSpPr/>
            <p:nvPr/>
          </p:nvSpPr>
          <p:spPr>
            <a:xfrm>
              <a:off x="4071429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1" name="pt1450"/>
            <p:cNvSpPr/>
            <p:nvPr/>
          </p:nvSpPr>
          <p:spPr>
            <a:xfrm>
              <a:off x="407142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2" name="pt1451"/>
            <p:cNvSpPr/>
            <p:nvPr/>
          </p:nvSpPr>
          <p:spPr>
            <a:xfrm>
              <a:off x="4125535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3" name="pt1452"/>
            <p:cNvSpPr/>
            <p:nvPr/>
          </p:nvSpPr>
          <p:spPr>
            <a:xfrm>
              <a:off x="4179642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4" name="pt1453"/>
            <p:cNvSpPr/>
            <p:nvPr/>
          </p:nvSpPr>
          <p:spPr>
            <a:xfrm>
              <a:off x="408946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5" name="pt1454"/>
            <p:cNvSpPr/>
            <p:nvPr/>
          </p:nvSpPr>
          <p:spPr>
            <a:xfrm>
              <a:off x="4125535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6" name="pt1455"/>
            <p:cNvSpPr/>
            <p:nvPr/>
          </p:nvSpPr>
          <p:spPr>
            <a:xfrm>
              <a:off x="408946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7" name="pt1456"/>
            <p:cNvSpPr/>
            <p:nvPr/>
          </p:nvSpPr>
          <p:spPr>
            <a:xfrm>
              <a:off x="410750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8" name="pt1457"/>
            <p:cNvSpPr/>
            <p:nvPr/>
          </p:nvSpPr>
          <p:spPr>
            <a:xfrm>
              <a:off x="4089465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9" name="pt1458"/>
            <p:cNvSpPr/>
            <p:nvPr/>
          </p:nvSpPr>
          <p:spPr>
            <a:xfrm>
              <a:off x="4684634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0" name="pt1459"/>
            <p:cNvSpPr/>
            <p:nvPr/>
          </p:nvSpPr>
          <p:spPr>
            <a:xfrm>
              <a:off x="4648563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1" name="pt1460"/>
            <p:cNvSpPr/>
            <p:nvPr/>
          </p:nvSpPr>
          <p:spPr>
            <a:xfrm>
              <a:off x="472070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2" name="pt1461"/>
            <p:cNvSpPr/>
            <p:nvPr/>
          </p:nvSpPr>
          <p:spPr>
            <a:xfrm>
              <a:off x="455838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3" name="pt1462"/>
            <p:cNvSpPr/>
            <p:nvPr/>
          </p:nvSpPr>
          <p:spPr>
            <a:xfrm>
              <a:off x="4666598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4" name="pt1463"/>
            <p:cNvSpPr/>
            <p:nvPr/>
          </p:nvSpPr>
          <p:spPr>
            <a:xfrm>
              <a:off x="464856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5" name="pt1464"/>
            <p:cNvSpPr/>
            <p:nvPr/>
          </p:nvSpPr>
          <p:spPr>
            <a:xfrm>
              <a:off x="4684634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6" name="pt1465"/>
            <p:cNvSpPr/>
            <p:nvPr/>
          </p:nvSpPr>
          <p:spPr>
            <a:xfrm>
              <a:off x="4432138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7" name="pt1466"/>
            <p:cNvSpPr/>
            <p:nvPr/>
          </p:nvSpPr>
          <p:spPr>
            <a:xfrm>
              <a:off x="4666598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8" name="pt1467"/>
            <p:cNvSpPr/>
            <p:nvPr/>
          </p:nvSpPr>
          <p:spPr>
            <a:xfrm>
              <a:off x="454035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9" name="pt1468"/>
            <p:cNvSpPr/>
            <p:nvPr/>
          </p:nvSpPr>
          <p:spPr>
            <a:xfrm>
              <a:off x="4468209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0" name="pt1469"/>
            <p:cNvSpPr/>
            <p:nvPr/>
          </p:nvSpPr>
          <p:spPr>
            <a:xfrm>
              <a:off x="459445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1" name="pt1470"/>
            <p:cNvSpPr/>
            <p:nvPr/>
          </p:nvSpPr>
          <p:spPr>
            <a:xfrm>
              <a:off x="4558386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2" name="pt1471"/>
            <p:cNvSpPr/>
            <p:nvPr/>
          </p:nvSpPr>
          <p:spPr>
            <a:xfrm>
              <a:off x="4684634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3" name="pt1472"/>
            <p:cNvSpPr/>
            <p:nvPr/>
          </p:nvSpPr>
          <p:spPr>
            <a:xfrm>
              <a:off x="4486244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4" name="pt1473"/>
            <p:cNvSpPr/>
            <p:nvPr/>
          </p:nvSpPr>
          <p:spPr>
            <a:xfrm>
              <a:off x="4630528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5" name="pt1474"/>
            <p:cNvSpPr/>
            <p:nvPr/>
          </p:nvSpPr>
          <p:spPr>
            <a:xfrm>
              <a:off x="46485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6" name="pt1475"/>
            <p:cNvSpPr/>
            <p:nvPr/>
          </p:nvSpPr>
          <p:spPr>
            <a:xfrm>
              <a:off x="457642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7" name="pt1476"/>
            <p:cNvSpPr/>
            <p:nvPr/>
          </p:nvSpPr>
          <p:spPr>
            <a:xfrm>
              <a:off x="4648563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8" name="pt1477"/>
            <p:cNvSpPr/>
            <p:nvPr/>
          </p:nvSpPr>
          <p:spPr>
            <a:xfrm>
              <a:off x="454035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9" name="pt1478"/>
            <p:cNvSpPr/>
            <p:nvPr/>
          </p:nvSpPr>
          <p:spPr>
            <a:xfrm>
              <a:off x="470266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0" name="pt1479"/>
            <p:cNvSpPr/>
            <p:nvPr/>
          </p:nvSpPr>
          <p:spPr>
            <a:xfrm>
              <a:off x="455838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1" name="pt1480"/>
            <p:cNvSpPr/>
            <p:nvPr/>
          </p:nvSpPr>
          <p:spPr>
            <a:xfrm>
              <a:off x="4720705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2" name="pt1481"/>
            <p:cNvSpPr/>
            <p:nvPr/>
          </p:nvSpPr>
          <p:spPr>
            <a:xfrm>
              <a:off x="4684634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3" name="pt1482"/>
            <p:cNvSpPr/>
            <p:nvPr/>
          </p:nvSpPr>
          <p:spPr>
            <a:xfrm>
              <a:off x="461249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4" name="pt1483"/>
            <p:cNvSpPr/>
            <p:nvPr/>
          </p:nvSpPr>
          <p:spPr>
            <a:xfrm>
              <a:off x="463052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5" name="pt1484"/>
            <p:cNvSpPr/>
            <p:nvPr/>
          </p:nvSpPr>
          <p:spPr>
            <a:xfrm>
              <a:off x="470266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6" name="pt1485"/>
            <p:cNvSpPr/>
            <p:nvPr/>
          </p:nvSpPr>
          <p:spPr>
            <a:xfrm>
              <a:off x="473874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7" name="pt1486"/>
            <p:cNvSpPr/>
            <p:nvPr/>
          </p:nvSpPr>
          <p:spPr>
            <a:xfrm>
              <a:off x="464856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8" name="pt1487"/>
            <p:cNvSpPr/>
            <p:nvPr/>
          </p:nvSpPr>
          <p:spPr>
            <a:xfrm>
              <a:off x="4468209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9" name="pt1488"/>
            <p:cNvSpPr/>
            <p:nvPr/>
          </p:nvSpPr>
          <p:spPr>
            <a:xfrm>
              <a:off x="4522315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0" name="pt1489"/>
            <p:cNvSpPr/>
            <p:nvPr/>
          </p:nvSpPr>
          <p:spPr>
            <a:xfrm>
              <a:off x="4504280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1" name="pt1490"/>
            <p:cNvSpPr/>
            <p:nvPr/>
          </p:nvSpPr>
          <p:spPr>
            <a:xfrm>
              <a:off x="454035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2" name="pt1491"/>
            <p:cNvSpPr/>
            <p:nvPr/>
          </p:nvSpPr>
          <p:spPr>
            <a:xfrm>
              <a:off x="475677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3" name="pt1492"/>
            <p:cNvSpPr/>
            <p:nvPr/>
          </p:nvSpPr>
          <p:spPr>
            <a:xfrm>
              <a:off x="4648563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4" name="pt1493"/>
            <p:cNvSpPr/>
            <p:nvPr/>
          </p:nvSpPr>
          <p:spPr>
            <a:xfrm>
              <a:off x="464856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5" name="pt1494"/>
            <p:cNvSpPr/>
            <p:nvPr/>
          </p:nvSpPr>
          <p:spPr>
            <a:xfrm>
              <a:off x="468463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6" name="pt1495"/>
            <p:cNvSpPr/>
            <p:nvPr/>
          </p:nvSpPr>
          <p:spPr>
            <a:xfrm>
              <a:off x="4630528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7" name="pt1496"/>
            <p:cNvSpPr/>
            <p:nvPr/>
          </p:nvSpPr>
          <p:spPr>
            <a:xfrm>
              <a:off x="457642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8" name="pt1497"/>
            <p:cNvSpPr/>
            <p:nvPr/>
          </p:nvSpPr>
          <p:spPr>
            <a:xfrm>
              <a:off x="455838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9" name="pt1498"/>
            <p:cNvSpPr/>
            <p:nvPr/>
          </p:nvSpPr>
          <p:spPr>
            <a:xfrm>
              <a:off x="4630528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0" name="pt1499"/>
            <p:cNvSpPr/>
            <p:nvPr/>
          </p:nvSpPr>
          <p:spPr>
            <a:xfrm>
              <a:off x="466659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1" name="pt1500"/>
            <p:cNvSpPr/>
            <p:nvPr/>
          </p:nvSpPr>
          <p:spPr>
            <a:xfrm>
              <a:off x="455838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2" name="pt1501"/>
            <p:cNvSpPr/>
            <p:nvPr/>
          </p:nvSpPr>
          <p:spPr>
            <a:xfrm>
              <a:off x="4432138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3" name="pt1502"/>
            <p:cNvSpPr/>
            <p:nvPr/>
          </p:nvSpPr>
          <p:spPr>
            <a:xfrm>
              <a:off x="4594457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4" name="pt1503"/>
            <p:cNvSpPr/>
            <p:nvPr/>
          </p:nvSpPr>
          <p:spPr>
            <a:xfrm>
              <a:off x="459445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5" name="pt1504"/>
            <p:cNvSpPr/>
            <p:nvPr/>
          </p:nvSpPr>
          <p:spPr>
            <a:xfrm>
              <a:off x="459445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6" name="pt1505"/>
            <p:cNvSpPr/>
            <p:nvPr/>
          </p:nvSpPr>
          <p:spPr>
            <a:xfrm>
              <a:off x="461249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7" name="pt1506"/>
            <p:cNvSpPr/>
            <p:nvPr/>
          </p:nvSpPr>
          <p:spPr>
            <a:xfrm>
              <a:off x="437803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8" name="pt1507"/>
            <p:cNvSpPr/>
            <p:nvPr/>
          </p:nvSpPr>
          <p:spPr>
            <a:xfrm>
              <a:off x="457642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9" name="pt1508"/>
            <p:cNvSpPr/>
            <p:nvPr/>
          </p:nvSpPr>
          <p:spPr>
            <a:xfrm>
              <a:off x="4919095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0" name="pt1509"/>
            <p:cNvSpPr/>
            <p:nvPr/>
          </p:nvSpPr>
          <p:spPr>
            <a:xfrm>
              <a:off x="475677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1" name="pt1510"/>
            <p:cNvSpPr/>
            <p:nvPr/>
          </p:nvSpPr>
          <p:spPr>
            <a:xfrm>
              <a:off x="490105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2" name="pt1511"/>
            <p:cNvSpPr/>
            <p:nvPr/>
          </p:nvSpPr>
          <p:spPr>
            <a:xfrm>
              <a:off x="4846953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3" name="pt1512"/>
            <p:cNvSpPr/>
            <p:nvPr/>
          </p:nvSpPr>
          <p:spPr>
            <a:xfrm>
              <a:off x="48830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4" name="pt1513"/>
            <p:cNvSpPr/>
            <p:nvPr/>
          </p:nvSpPr>
          <p:spPr>
            <a:xfrm>
              <a:off x="502730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5" name="pt1514"/>
            <p:cNvSpPr/>
            <p:nvPr/>
          </p:nvSpPr>
          <p:spPr>
            <a:xfrm>
              <a:off x="4648563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6" name="pt1515"/>
            <p:cNvSpPr/>
            <p:nvPr/>
          </p:nvSpPr>
          <p:spPr>
            <a:xfrm>
              <a:off x="497320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7" name="pt1516"/>
            <p:cNvSpPr/>
            <p:nvPr/>
          </p:nvSpPr>
          <p:spPr>
            <a:xfrm>
              <a:off x="4883024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8" name="pt1517"/>
            <p:cNvSpPr/>
            <p:nvPr/>
          </p:nvSpPr>
          <p:spPr>
            <a:xfrm>
              <a:off x="493713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9" name="pt1518"/>
            <p:cNvSpPr/>
            <p:nvPr/>
          </p:nvSpPr>
          <p:spPr>
            <a:xfrm>
              <a:off x="475677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0" name="pt1519"/>
            <p:cNvSpPr/>
            <p:nvPr/>
          </p:nvSpPr>
          <p:spPr>
            <a:xfrm>
              <a:off x="479284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1" name="pt1520"/>
            <p:cNvSpPr/>
            <p:nvPr/>
          </p:nvSpPr>
          <p:spPr>
            <a:xfrm>
              <a:off x="482891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2" name="pt1521"/>
            <p:cNvSpPr/>
            <p:nvPr/>
          </p:nvSpPr>
          <p:spPr>
            <a:xfrm>
              <a:off x="473874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3" name="pt1522"/>
            <p:cNvSpPr/>
            <p:nvPr/>
          </p:nvSpPr>
          <p:spPr>
            <a:xfrm>
              <a:off x="475677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4" name="pt1523"/>
            <p:cNvSpPr/>
            <p:nvPr/>
          </p:nvSpPr>
          <p:spPr>
            <a:xfrm>
              <a:off x="479284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5" name="pt1524"/>
            <p:cNvSpPr/>
            <p:nvPr/>
          </p:nvSpPr>
          <p:spPr>
            <a:xfrm>
              <a:off x="482891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6" name="pt1525"/>
            <p:cNvSpPr/>
            <p:nvPr/>
          </p:nvSpPr>
          <p:spPr>
            <a:xfrm>
              <a:off x="5045343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7" name="pt1526"/>
            <p:cNvSpPr/>
            <p:nvPr/>
          </p:nvSpPr>
          <p:spPr>
            <a:xfrm>
              <a:off x="5081413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8" name="pt1527"/>
            <p:cNvSpPr/>
            <p:nvPr/>
          </p:nvSpPr>
          <p:spPr>
            <a:xfrm>
              <a:off x="4738740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9" name="pt1528"/>
            <p:cNvSpPr/>
            <p:nvPr/>
          </p:nvSpPr>
          <p:spPr>
            <a:xfrm>
              <a:off x="486498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0" name="pt1529"/>
            <p:cNvSpPr/>
            <p:nvPr/>
          </p:nvSpPr>
          <p:spPr>
            <a:xfrm>
              <a:off x="472070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1" name="pt1530"/>
            <p:cNvSpPr/>
            <p:nvPr/>
          </p:nvSpPr>
          <p:spPr>
            <a:xfrm>
              <a:off x="504534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2" name="pt1531"/>
            <p:cNvSpPr/>
            <p:nvPr/>
          </p:nvSpPr>
          <p:spPr>
            <a:xfrm>
              <a:off x="4720705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3" name="pt1532"/>
            <p:cNvSpPr/>
            <p:nvPr/>
          </p:nvSpPr>
          <p:spPr>
            <a:xfrm>
              <a:off x="4864988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4" name="pt1533"/>
            <p:cNvSpPr/>
            <p:nvPr/>
          </p:nvSpPr>
          <p:spPr>
            <a:xfrm>
              <a:off x="4919095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5" name="pt1534"/>
            <p:cNvSpPr/>
            <p:nvPr/>
          </p:nvSpPr>
          <p:spPr>
            <a:xfrm>
              <a:off x="470266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6" name="pt1535"/>
            <p:cNvSpPr/>
            <p:nvPr/>
          </p:nvSpPr>
          <p:spPr>
            <a:xfrm>
              <a:off x="472070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7" name="pt1536"/>
            <p:cNvSpPr/>
            <p:nvPr/>
          </p:nvSpPr>
          <p:spPr>
            <a:xfrm>
              <a:off x="484695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8" name="pt1537"/>
            <p:cNvSpPr/>
            <p:nvPr/>
          </p:nvSpPr>
          <p:spPr>
            <a:xfrm>
              <a:off x="48830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9" name="pt1538"/>
            <p:cNvSpPr/>
            <p:nvPr/>
          </p:nvSpPr>
          <p:spPr>
            <a:xfrm>
              <a:off x="493713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0" name="pt1539"/>
            <p:cNvSpPr/>
            <p:nvPr/>
          </p:nvSpPr>
          <p:spPr>
            <a:xfrm>
              <a:off x="499123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1" name="pt1540"/>
            <p:cNvSpPr/>
            <p:nvPr/>
          </p:nvSpPr>
          <p:spPr>
            <a:xfrm>
              <a:off x="4846953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2" name="pt1541"/>
            <p:cNvSpPr/>
            <p:nvPr/>
          </p:nvSpPr>
          <p:spPr>
            <a:xfrm>
              <a:off x="475677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3" name="pt1542"/>
            <p:cNvSpPr/>
            <p:nvPr/>
          </p:nvSpPr>
          <p:spPr>
            <a:xfrm>
              <a:off x="4846953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4" name="pt1543"/>
            <p:cNvSpPr/>
            <p:nvPr/>
          </p:nvSpPr>
          <p:spPr>
            <a:xfrm>
              <a:off x="493713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5" name="pt1544"/>
            <p:cNvSpPr/>
            <p:nvPr/>
          </p:nvSpPr>
          <p:spPr>
            <a:xfrm>
              <a:off x="484695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6" name="pt1545"/>
            <p:cNvSpPr/>
            <p:nvPr/>
          </p:nvSpPr>
          <p:spPr>
            <a:xfrm>
              <a:off x="4828917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7" name="pt1546"/>
            <p:cNvSpPr/>
            <p:nvPr/>
          </p:nvSpPr>
          <p:spPr>
            <a:xfrm>
              <a:off x="470266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8" name="pt1547"/>
            <p:cNvSpPr/>
            <p:nvPr/>
          </p:nvSpPr>
          <p:spPr>
            <a:xfrm>
              <a:off x="4810882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9" name="pt1548"/>
            <p:cNvSpPr/>
            <p:nvPr/>
          </p:nvSpPr>
          <p:spPr>
            <a:xfrm>
              <a:off x="4846953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0" name="pt1549"/>
            <p:cNvSpPr/>
            <p:nvPr/>
          </p:nvSpPr>
          <p:spPr>
            <a:xfrm>
              <a:off x="475677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1" name="pt1550"/>
            <p:cNvSpPr/>
            <p:nvPr/>
          </p:nvSpPr>
          <p:spPr>
            <a:xfrm>
              <a:off x="475677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2" name="pt1551"/>
            <p:cNvSpPr/>
            <p:nvPr/>
          </p:nvSpPr>
          <p:spPr>
            <a:xfrm>
              <a:off x="490105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3" name="pt1552"/>
            <p:cNvSpPr/>
            <p:nvPr/>
          </p:nvSpPr>
          <p:spPr>
            <a:xfrm>
              <a:off x="4864988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4" name="pt1553"/>
            <p:cNvSpPr/>
            <p:nvPr/>
          </p:nvSpPr>
          <p:spPr>
            <a:xfrm>
              <a:off x="477481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5" name="pt1554"/>
            <p:cNvSpPr/>
            <p:nvPr/>
          </p:nvSpPr>
          <p:spPr>
            <a:xfrm>
              <a:off x="4738740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6" name="pt1555"/>
            <p:cNvSpPr/>
            <p:nvPr/>
          </p:nvSpPr>
          <p:spPr>
            <a:xfrm>
              <a:off x="477481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7" name="pt1556"/>
            <p:cNvSpPr/>
            <p:nvPr/>
          </p:nvSpPr>
          <p:spPr>
            <a:xfrm>
              <a:off x="4810882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8" name="pt1557"/>
            <p:cNvSpPr/>
            <p:nvPr/>
          </p:nvSpPr>
          <p:spPr>
            <a:xfrm>
              <a:off x="475677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9" name="pl1558"/>
            <p:cNvSpPr/>
            <p:nvPr/>
          </p:nvSpPr>
          <p:spPr>
            <a:xfrm>
              <a:off x="3997391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0" name="tx1559"/>
            <p:cNvSpPr/>
            <p:nvPr/>
          </p:nvSpPr>
          <p:spPr>
            <a:xfrm>
              <a:off x="4079448" y="3536156"/>
              <a:ext cx="985103" cy="1651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Petal.Length</a:t>
              </a:r>
            </a:p>
          </p:txBody>
        </p:sp>
        <p:sp>
          <p:nvSpPr>
            <p:cNvPr id="1561" name="pl1560"/>
            <p:cNvSpPr/>
            <p:nvPr/>
          </p:nvSpPr>
          <p:spPr>
            <a:xfrm>
              <a:off x="3997391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2" name="pt1561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3" name="pt1562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4" name="pt1563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5" name="pt1564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6" name="pt1565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7" name="pt1566"/>
            <p:cNvSpPr/>
            <p:nvPr/>
          </p:nvSpPr>
          <p:spPr>
            <a:xfrm>
              <a:off x="4143571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8" name="pt1567"/>
            <p:cNvSpPr/>
            <p:nvPr/>
          </p:nvSpPr>
          <p:spPr>
            <a:xfrm>
              <a:off x="408946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9" name="pt1568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0" name="pt1569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1" name="pt1570"/>
            <p:cNvSpPr/>
            <p:nvPr/>
          </p:nvSpPr>
          <p:spPr>
            <a:xfrm>
              <a:off x="410750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2" name="pt1571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3" name="pt1572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4" name="pt1573"/>
            <p:cNvSpPr/>
            <p:nvPr/>
          </p:nvSpPr>
          <p:spPr>
            <a:xfrm>
              <a:off x="408946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5" name="pt1574"/>
            <p:cNvSpPr/>
            <p:nvPr/>
          </p:nvSpPr>
          <p:spPr>
            <a:xfrm>
              <a:off x="4035358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6" name="pt1575"/>
            <p:cNvSpPr/>
            <p:nvPr/>
          </p:nvSpPr>
          <p:spPr>
            <a:xfrm>
              <a:off x="405339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7" name="pt1576"/>
            <p:cNvSpPr/>
            <p:nvPr/>
          </p:nvSpPr>
          <p:spPr>
            <a:xfrm>
              <a:off x="410750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8" name="pt1577"/>
            <p:cNvSpPr/>
            <p:nvPr/>
          </p:nvSpPr>
          <p:spPr>
            <a:xfrm>
              <a:off x="4071429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9" name="pt1578"/>
            <p:cNvSpPr/>
            <p:nvPr/>
          </p:nvSpPr>
          <p:spPr>
            <a:xfrm>
              <a:off x="408946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0" name="pt1579"/>
            <p:cNvSpPr/>
            <p:nvPr/>
          </p:nvSpPr>
          <p:spPr>
            <a:xfrm>
              <a:off x="4143571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1" name="pt1580"/>
            <p:cNvSpPr/>
            <p:nvPr/>
          </p:nvSpPr>
          <p:spPr>
            <a:xfrm>
              <a:off x="410750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2" name="pt1581"/>
            <p:cNvSpPr/>
            <p:nvPr/>
          </p:nvSpPr>
          <p:spPr>
            <a:xfrm>
              <a:off x="4143571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3" name="pt1582"/>
            <p:cNvSpPr/>
            <p:nvPr/>
          </p:nvSpPr>
          <p:spPr>
            <a:xfrm>
              <a:off x="410750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4" name="pt1583"/>
            <p:cNvSpPr/>
            <p:nvPr/>
          </p:nvSpPr>
          <p:spPr>
            <a:xfrm>
              <a:off x="4017323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5" name="pt1584"/>
            <p:cNvSpPr/>
            <p:nvPr/>
          </p:nvSpPr>
          <p:spPr>
            <a:xfrm>
              <a:off x="4143571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6" name="pt1585"/>
            <p:cNvSpPr/>
            <p:nvPr/>
          </p:nvSpPr>
          <p:spPr>
            <a:xfrm>
              <a:off x="4179642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7" name="pt1586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8" name="pt1587"/>
            <p:cNvSpPr/>
            <p:nvPr/>
          </p:nvSpPr>
          <p:spPr>
            <a:xfrm>
              <a:off x="4125535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9" name="pt1588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0" name="pt1589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1" name="pt1590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2" name="pt1591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3" name="pt1592"/>
            <p:cNvSpPr/>
            <p:nvPr/>
          </p:nvSpPr>
          <p:spPr>
            <a:xfrm>
              <a:off x="410750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4" name="pt1593"/>
            <p:cNvSpPr/>
            <p:nvPr/>
          </p:nvSpPr>
          <p:spPr>
            <a:xfrm>
              <a:off x="410750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5" name="pt1594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6" name="pt1595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7" name="pt1596"/>
            <p:cNvSpPr/>
            <p:nvPr/>
          </p:nvSpPr>
          <p:spPr>
            <a:xfrm>
              <a:off x="4053394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8" name="pt1597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9" name="pt1598"/>
            <p:cNvSpPr/>
            <p:nvPr/>
          </p:nvSpPr>
          <p:spPr>
            <a:xfrm>
              <a:off x="4089465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0" name="pt1599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1" name="pt1600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2" name="pt1601"/>
            <p:cNvSpPr/>
            <p:nvPr/>
          </p:nvSpPr>
          <p:spPr>
            <a:xfrm>
              <a:off x="4071429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3" name="pt1602"/>
            <p:cNvSpPr/>
            <p:nvPr/>
          </p:nvSpPr>
          <p:spPr>
            <a:xfrm>
              <a:off x="4071429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4" name="pt1603"/>
            <p:cNvSpPr/>
            <p:nvPr/>
          </p:nvSpPr>
          <p:spPr>
            <a:xfrm>
              <a:off x="4071429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5" name="pt1604"/>
            <p:cNvSpPr/>
            <p:nvPr/>
          </p:nvSpPr>
          <p:spPr>
            <a:xfrm>
              <a:off x="4125535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6" name="pt1605"/>
            <p:cNvSpPr/>
            <p:nvPr/>
          </p:nvSpPr>
          <p:spPr>
            <a:xfrm>
              <a:off x="4179642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7" name="pt1606"/>
            <p:cNvSpPr/>
            <p:nvPr/>
          </p:nvSpPr>
          <p:spPr>
            <a:xfrm>
              <a:off x="4089465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8" name="pt1607"/>
            <p:cNvSpPr/>
            <p:nvPr/>
          </p:nvSpPr>
          <p:spPr>
            <a:xfrm>
              <a:off x="412553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9" name="pt1608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0" name="pt1609"/>
            <p:cNvSpPr/>
            <p:nvPr/>
          </p:nvSpPr>
          <p:spPr>
            <a:xfrm>
              <a:off x="410750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1" name="pt1610"/>
            <p:cNvSpPr/>
            <p:nvPr/>
          </p:nvSpPr>
          <p:spPr>
            <a:xfrm>
              <a:off x="4089465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2" name="pt1611"/>
            <p:cNvSpPr/>
            <p:nvPr/>
          </p:nvSpPr>
          <p:spPr>
            <a:xfrm>
              <a:off x="4684634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3" name="pt1612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4" name="pt1613"/>
            <p:cNvSpPr/>
            <p:nvPr/>
          </p:nvSpPr>
          <p:spPr>
            <a:xfrm>
              <a:off x="472070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5" name="pt1614"/>
            <p:cNvSpPr/>
            <p:nvPr/>
          </p:nvSpPr>
          <p:spPr>
            <a:xfrm>
              <a:off x="455838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6" name="pt1615"/>
            <p:cNvSpPr/>
            <p:nvPr/>
          </p:nvSpPr>
          <p:spPr>
            <a:xfrm>
              <a:off x="4666598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7" name="pt1616"/>
            <p:cNvSpPr/>
            <p:nvPr/>
          </p:nvSpPr>
          <p:spPr>
            <a:xfrm>
              <a:off x="4648563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8" name="pt1617"/>
            <p:cNvSpPr/>
            <p:nvPr/>
          </p:nvSpPr>
          <p:spPr>
            <a:xfrm>
              <a:off x="468463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9" name="pt1618"/>
            <p:cNvSpPr/>
            <p:nvPr/>
          </p:nvSpPr>
          <p:spPr>
            <a:xfrm>
              <a:off x="443213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0" name="pt1619"/>
            <p:cNvSpPr/>
            <p:nvPr/>
          </p:nvSpPr>
          <p:spPr>
            <a:xfrm>
              <a:off x="466659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1" name="pt1620"/>
            <p:cNvSpPr/>
            <p:nvPr/>
          </p:nvSpPr>
          <p:spPr>
            <a:xfrm>
              <a:off x="4540350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2" name="pt1621"/>
            <p:cNvSpPr/>
            <p:nvPr/>
          </p:nvSpPr>
          <p:spPr>
            <a:xfrm>
              <a:off x="4468209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3" name="pt1622"/>
            <p:cNvSpPr/>
            <p:nvPr/>
          </p:nvSpPr>
          <p:spPr>
            <a:xfrm>
              <a:off x="4594457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4" name="pt1623"/>
            <p:cNvSpPr/>
            <p:nvPr/>
          </p:nvSpPr>
          <p:spPr>
            <a:xfrm>
              <a:off x="455838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5" name="pt1624"/>
            <p:cNvSpPr/>
            <p:nvPr/>
          </p:nvSpPr>
          <p:spPr>
            <a:xfrm>
              <a:off x="4684634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6" name="pt1625"/>
            <p:cNvSpPr/>
            <p:nvPr/>
          </p:nvSpPr>
          <p:spPr>
            <a:xfrm>
              <a:off x="4486244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7" name="pt1626"/>
            <p:cNvSpPr/>
            <p:nvPr/>
          </p:nvSpPr>
          <p:spPr>
            <a:xfrm>
              <a:off x="463052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8" name="pt1627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9" name="pt1628"/>
            <p:cNvSpPr/>
            <p:nvPr/>
          </p:nvSpPr>
          <p:spPr>
            <a:xfrm>
              <a:off x="4576421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0" name="pt1629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1" name="pt1630"/>
            <p:cNvSpPr/>
            <p:nvPr/>
          </p:nvSpPr>
          <p:spPr>
            <a:xfrm>
              <a:off x="4540350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2" name="pt1631"/>
            <p:cNvSpPr/>
            <p:nvPr/>
          </p:nvSpPr>
          <p:spPr>
            <a:xfrm>
              <a:off x="4702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3" name="pt1632"/>
            <p:cNvSpPr/>
            <p:nvPr/>
          </p:nvSpPr>
          <p:spPr>
            <a:xfrm>
              <a:off x="455838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4" name="pt1633"/>
            <p:cNvSpPr/>
            <p:nvPr/>
          </p:nvSpPr>
          <p:spPr>
            <a:xfrm>
              <a:off x="4720705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5" name="pt1634"/>
            <p:cNvSpPr/>
            <p:nvPr/>
          </p:nvSpPr>
          <p:spPr>
            <a:xfrm>
              <a:off x="4684634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6" name="pt1635"/>
            <p:cNvSpPr/>
            <p:nvPr/>
          </p:nvSpPr>
          <p:spPr>
            <a:xfrm>
              <a:off x="461249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7" name="pt1636"/>
            <p:cNvSpPr/>
            <p:nvPr/>
          </p:nvSpPr>
          <p:spPr>
            <a:xfrm>
              <a:off x="463052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8" name="pt1637"/>
            <p:cNvSpPr/>
            <p:nvPr/>
          </p:nvSpPr>
          <p:spPr>
            <a:xfrm>
              <a:off x="4702669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9" name="pt1638"/>
            <p:cNvSpPr/>
            <p:nvPr/>
          </p:nvSpPr>
          <p:spPr>
            <a:xfrm>
              <a:off x="4738740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0" name="pt1639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1" name="pt1640"/>
            <p:cNvSpPr/>
            <p:nvPr/>
          </p:nvSpPr>
          <p:spPr>
            <a:xfrm>
              <a:off x="4468209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2" name="pt1641"/>
            <p:cNvSpPr/>
            <p:nvPr/>
          </p:nvSpPr>
          <p:spPr>
            <a:xfrm>
              <a:off x="4522315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3" name="pt1642"/>
            <p:cNvSpPr/>
            <p:nvPr/>
          </p:nvSpPr>
          <p:spPr>
            <a:xfrm>
              <a:off x="4504280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4" name="pt1643"/>
            <p:cNvSpPr/>
            <p:nvPr/>
          </p:nvSpPr>
          <p:spPr>
            <a:xfrm>
              <a:off x="4540350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5" name="pt1644"/>
            <p:cNvSpPr/>
            <p:nvPr/>
          </p:nvSpPr>
          <p:spPr>
            <a:xfrm>
              <a:off x="475677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6" name="pt1645"/>
            <p:cNvSpPr/>
            <p:nvPr/>
          </p:nvSpPr>
          <p:spPr>
            <a:xfrm>
              <a:off x="4648563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7" name="pt1646"/>
            <p:cNvSpPr/>
            <p:nvPr/>
          </p:nvSpPr>
          <p:spPr>
            <a:xfrm>
              <a:off x="4648563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8" name="pt1647"/>
            <p:cNvSpPr/>
            <p:nvPr/>
          </p:nvSpPr>
          <p:spPr>
            <a:xfrm>
              <a:off x="4684634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9" name="pt1648"/>
            <p:cNvSpPr/>
            <p:nvPr/>
          </p:nvSpPr>
          <p:spPr>
            <a:xfrm>
              <a:off x="4630528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0" name="pt1649"/>
            <p:cNvSpPr/>
            <p:nvPr/>
          </p:nvSpPr>
          <p:spPr>
            <a:xfrm>
              <a:off x="457642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1" name="pt1650"/>
            <p:cNvSpPr/>
            <p:nvPr/>
          </p:nvSpPr>
          <p:spPr>
            <a:xfrm>
              <a:off x="455838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2" name="pt1651"/>
            <p:cNvSpPr/>
            <p:nvPr/>
          </p:nvSpPr>
          <p:spPr>
            <a:xfrm>
              <a:off x="4630528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3" name="pt1652"/>
            <p:cNvSpPr/>
            <p:nvPr/>
          </p:nvSpPr>
          <p:spPr>
            <a:xfrm>
              <a:off x="4666598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4" name="pt1653"/>
            <p:cNvSpPr/>
            <p:nvPr/>
          </p:nvSpPr>
          <p:spPr>
            <a:xfrm>
              <a:off x="455838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5" name="pt1654"/>
            <p:cNvSpPr/>
            <p:nvPr/>
          </p:nvSpPr>
          <p:spPr>
            <a:xfrm>
              <a:off x="4432138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6" name="pt1655"/>
            <p:cNvSpPr/>
            <p:nvPr/>
          </p:nvSpPr>
          <p:spPr>
            <a:xfrm>
              <a:off x="4594457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7" name="pt1656"/>
            <p:cNvSpPr/>
            <p:nvPr/>
          </p:nvSpPr>
          <p:spPr>
            <a:xfrm>
              <a:off x="4594457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8" name="pt1657"/>
            <p:cNvSpPr/>
            <p:nvPr/>
          </p:nvSpPr>
          <p:spPr>
            <a:xfrm>
              <a:off x="4594457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9" name="pt1658"/>
            <p:cNvSpPr/>
            <p:nvPr/>
          </p:nvSpPr>
          <p:spPr>
            <a:xfrm>
              <a:off x="4612492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0" name="pt1659"/>
            <p:cNvSpPr/>
            <p:nvPr/>
          </p:nvSpPr>
          <p:spPr>
            <a:xfrm>
              <a:off x="4378031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1" name="pt1660"/>
            <p:cNvSpPr/>
            <p:nvPr/>
          </p:nvSpPr>
          <p:spPr>
            <a:xfrm>
              <a:off x="4576421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2" name="pt1661"/>
            <p:cNvSpPr/>
            <p:nvPr/>
          </p:nvSpPr>
          <p:spPr>
            <a:xfrm>
              <a:off x="4919095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3" name="pt1662"/>
            <p:cNvSpPr/>
            <p:nvPr/>
          </p:nvSpPr>
          <p:spPr>
            <a:xfrm>
              <a:off x="475677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4" name="pt1663"/>
            <p:cNvSpPr/>
            <p:nvPr/>
          </p:nvSpPr>
          <p:spPr>
            <a:xfrm>
              <a:off x="4901059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5" name="pt1664"/>
            <p:cNvSpPr/>
            <p:nvPr/>
          </p:nvSpPr>
          <p:spPr>
            <a:xfrm>
              <a:off x="4846953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6" name="pt1665"/>
            <p:cNvSpPr/>
            <p:nvPr/>
          </p:nvSpPr>
          <p:spPr>
            <a:xfrm>
              <a:off x="4883024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7" name="pt1666"/>
            <p:cNvSpPr/>
            <p:nvPr/>
          </p:nvSpPr>
          <p:spPr>
            <a:xfrm>
              <a:off x="5027307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8" name="pt1667"/>
            <p:cNvSpPr/>
            <p:nvPr/>
          </p:nvSpPr>
          <p:spPr>
            <a:xfrm>
              <a:off x="4648563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9" name="pt1668"/>
            <p:cNvSpPr/>
            <p:nvPr/>
          </p:nvSpPr>
          <p:spPr>
            <a:xfrm>
              <a:off x="497320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0" name="pt1669"/>
            <p:cNvSpPr/>
            <p:nvPr/>
          </p:nvSpPr>
          <p:spPr>
            <a:xfrm>
              <a:off x="4883024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1" name="pt1670"/>
            <p:cNvSpPr/>
            <p:nvPr/>
          </p:nvSpPr>
          <p:spPr>
            <a:xfrm>
              <a:off x="4937130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2" name="pt1671"/>
            <p:cNvSpPr/>
            <p:nvPr/>
          </p:nvSpPr>
          <p:spPr>
            <a:xfrm>
              <a:off x="4756776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3" name="pt1672"/>
            <p:cNvSpPr/>
            <p:nvPr/>
          </p:nvSpPr>
          <p:spPr>
            <a:xfrm>
              <a:off x="479284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4" name="pt1673"/>
            <p:cNvSpPr/>
            <p:nvPr/>
          </p:nvSpPr>
          <p:spPr>
            <a:xfrm>
              <a:off x="4828917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5" name="pt1674"/>
            <p:cNvSpPr/>
            <p:nvPr/>
          </p:nvSpPr>
          <p:spPr>
            <a:xfrm>
              <a:off x="4738740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6" name="pt1675"/>
            <p:cNvSpPr/>
            <p:nvPr/>
          </p:nvSpPr>
          <p:spPr>
            <a:xfrm>
              <a:off x="4756776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7" name="pt1676"/>
            <p:cNvSpPr/>
            <p:nvPr/>
          </p:nvSpPr>
          <p:spPr>
            <a:xfrm>
              <a:off x="4792846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8" name="pt1677"/>
            <p:cNvSpPr/>
            <p:nvPr/>
          </p:nvSpPr>
          <p:spPr>
            <a:xfrm>
              <a:off x="482891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9" name="pt1678"/>
            <p:cNvSpPr/>
            <p:nvPr/>
          </p:nvSpPr>
          <p:spPr>
            <a:xfrm>
              <a:off x="5045343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0" name="pt1679"/>
            <p:cNvSpPr/>
            <p:nvPr/>
          </p:nvSpPr>
          <p:spPr>
            <a:xfrm>
              <a:off x="5081413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1" name="pt1680"/>
            <p:cNvSpPr/>
            <p:nvPr/>
          </p:nvSpPr>
          <p:spPr>
            <a:xfrm>
              <a:off x="4738740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2" name="pt1681"/>
            <p:cNvSpPr/>
            <p:nvPr/>
          </p:nvSpPr>
          <p:spPr>
            <a:xfrm>
              <a:off x="4864988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3" name="pt1682"/>
            <p:cNvSpPr/>
            <p:nvPr/>
          </p:nvSpPr>
          <p:spPr>
            <a:xfrm>
              <a:off x="4720705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4" name="pt1683"/>
            <p:cNvSpPr/>
            <p:nvPr/>
          </p:nvSpPr>
          <p:spPr>
            <a:xfrm>
              <a:off x="5045343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5" name="pt1684"/>
            <p:cNvSpPr/>
            <p:nvPr/>
          </p:nvSpPr>
          <p:spPr>
            <a:xfrm>
              <a:off x="472070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6" name="pt1685"/>
            <p:cNvSpPr/>
            <p:nvPr/>
          </p:nvSpPr>
          <p:spPr>
            <a:xfrm>
              <a:off x="4864988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7" name="pt1686"/>
            <p:cNvSpPr/>
            <p:nvPr/>
          </p:nvSpPr>
          <p:spPr>
            <a:xfrm>
              <a:off x="491909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8" name="pt1687"/>
            <p:cNvSpPr/>
            <p:nvPr/>
          </p:nvSpPr>
          <p:spPr>
            <a:xfrm>
              <a:off x="4702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9" name="pt1688"/>
            <p:cNvSpPr/>
            <p:nvPr/>
          </p:nvSpPr>
          <p:spPr>
            <a:xfrm>
              <a:off x="4720705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0" name="pt1689"/>
            <p:cNvSpPr/>
            <p:nvPr/>
          </p:nvSpPr>
          <p:spPr>
            <a:xfrm>
              <a:off x="4846953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1" name="pt1690"/>
            <p:cNvSpPr/>
            <p:nvPr/>
          </p:nvSpPr>
          <p:spPr>
            <a:xfrm>
              <a:off x="4883024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2" name="pt1691"/>
            <p:cNvSpPr/>
            <p:nvPr/>
          </p:nvSpPr>
          <p:spPr>
            <a:xfrm>
              <a:off x="4937130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3" name="pt1692"/>
            <p:cNvSpPr/>
            <p:nvPr/>
          </p:nvSpPr>
          <p:spPr>
            <a:xfrm>
              <a:off x="4991236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4" name="pt1693"/>
            <p:cNvSpPr/>
            <p:nvPr/>
          </p:nvSpPr>
          <p:spPr>
            <a:xfrm>
              <a:off x="4846953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5" name="pt1694"/>
            <p:cNvSpPr/>
            <p:nvPr/>
          </p:nvSpPr>
          <p:spPr>
            <a:xfrm>
              <a:off x="475677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6" name="pt1695"/>
            <p:cNvSpPr/>
            <p:nvPr/>
          </p:nvSpPr>
          <p:spPr>
            <a:xfrm>
              <a:off x="4846953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7" name="pt1696"/>
            <p:cNvSpPr/>
            <p:nvPr/>
          </p:nvSpPr>
          <p:spPr>
            <a:xfrm>
              <a:off x="4937130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8" name="pt1697"/>
            <p:cNvSpPr/>
            <p:nvPr/>
          </p:nvSpPr>
          <p:spPr>
            <a:xfrm>
              <a:off x="4846953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9" name="pt1698"/>
            <p:cNvSpPr/>
            <p:nvPr/>
          </p:nvSpPr>
          <p:spPr>
            <a:xfrm>
              <a:off x="4828917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0" name="pt1699"/>
            <p:cNvSpPr/>
            <p:nvPr/>
          </p:nvSpPr>
          <p:spPr>
            <a:xfrm>
              <a:off x="4702669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1" name="pt1700"/>
            <p:cNvSpPr/>
            <p:nvPr/>
          </p:nvSpPr>
          <p:spPr>
            <a:xfrm>
              <a:off x="4810882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2" name="pt1701"/>
            <p:cNvSpPr/>
            <p:nvPr/>
          </p:nvSpPr>
          <p:spPr>
            <a:xfrm>
              <a:off x="4846953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3" name="pt1702"/>
            <p:cNvSpPr/>
            <p:nvPr/>
          </p:nvSpPr>
          <p:spPr>
            <a:xfrm>
              <a:off x="4756776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4" name="pt1703"/>
            <p:cNvSpPr/>
            <p:nvPr/>
          </p:nvSpPr>
          <p:spPr>
            <a:xfrm>
              <a:off x="4756776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5" name="pt1704"/>
            <p:cNvSpPr/>
            <p:nvPr/>
          </p:nvSpPr>
          <p:spPr>
            <a:xfrm>
              <a:off x="4901059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6" name="pt1705"/>
            <p:cNvSpPr/>
            <p:nvPr/>
          </p:nvSpPr>
          <p:spPr>
            <a:xfrm>
              <a:off x="4864988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7" name="pt1706"/>
            <p:cNvSpPr/>
            <p:nvPr/>
          </p:nvSpPr>
          <p:spPr>
            <a:xfrm>
              <a:off x="477481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8" name="pt1707"/>
            <p:cNvSpPr/>
            <p:nvPr/>
          </p:nvSpPr>
          <p:spPr>
            <a:xfrm>
              <a:off x="4738740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9" name="pt1708"/>
            <p:cNvSpPr/>
            <p:nvPr/>
          </p:nvSpPr>
          <p:spPr>
            <a:xfrm>
              <a:off x="477481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0" name="pt1709"/>
            <p:cNvSpPr/>
            <p:nvPr/>
          </p:nvSpPr>
          <p:spPr>
            <a:xfrm>
              <a:off x="4810882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1" name="pt1710"/>
            <p:cNvSpPr/>
            <p:nvPr/>
          </p:nvSpPr>
          <p:spPr>
            <a:xfrm>
              <a:off x="4756776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2" name="pl1711"/>
            <p:cNvSpPr/>
            <p:nvPr/>
          </p:nvSpPr>
          <p:spPr>
            <a:xfrm>
              <a:off x="3997391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3" name="pl1712"/>
            <p:cNvSpPr/>
            <p:nvPr/>
          </p:nvSpPr>
          <p:spPr>
            <a:xfrm>
              <a:off x="4039954" y="5400446"/>
              <a:ext cx="1082126" cy="0"/>
            </a:xfrm>
            <a:custGeom>
              <a:avLst/>
              <a:pathLst>
                <a:path w="1082126" h="0">
                  <a:moveTo>
                    <a:pt x="0" y="0"/>
                  </a:moveTo>
                  <a:lnTo>
                    <a:pt x="1082126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4" name="pl1713"/>
            <p:cNvSpPr/>
            <p:nvPr/>
          </p:nvSpPr>
          <p:spPr>
            <a:xfrm>
              <a:off x="403995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5" name="pl1714"/>
            <p:cNvSpPr/>
            <p:nvPr/>
          </p:nvSpPr>
          <p:spPr>
            <a:xfrm>
              <a:off x="4220309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6" name="pl1715"/>
            <p:cNvSpPr/>
            <p:nvPr/>
          </p:nvSpPr>
          <p:spPr>
            <a:xfrm>
              <a:off x="4400663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7" name="pl1716"/>
            <p:cNvSpPr/>
            <p:nvPr/>
          </p:nvSpPr>
          <p:spPr>
            <a:xfrm>
              <a:off x="4581017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8" name="pl1717"/>
            <p:cNvSpPr/>
            <p:nvPr/>
          </p:nvSpPr>
          <p:spPr>
            <a:xfrm>
              <a:off x="4761372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9" name="pl1718"/>
            <p:cNvSpPr/>
            <p:nvPr/>
          </p:nvSpPr>
          <p:spPr>
            <a:xfrm>
              <a:off x="4941726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0" name="pl1719"/>
            <p:cNvSpPr/>
            <p:nvPr/>
          </p:nvSpPr>
          <p:spPr>
            <a:xfrm>
              <a:off x="5122080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1" name="tx1720"/>
            <p:cNvSpPr/>
            <p:nvPr/>
          </p:nvSpPr>
          <p:spPr>
            <a:xfrm>
              <a:off x="4011977" y="5547659"/>
              <a:ext cx="55953" cy="7004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1722" name="tx1721"/>
            <p:cNvSpPr/>
            <p:nvPr/>
          </p:nvSpPr>
          <p:spPr>
            <a:xfrm>
              <a:off x="4192332" y="5547064"/>
              <a:ext cx="55953" cy="7064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</a:t>
              </a:r>
            </a:p>
          </p:txBody>
        </p:sp>
        <p:sp>
          <p:nvSpPr>
            <p:cNvPr id="1723" name="tx1722"/>
            <p:cNvSpPr/>
            <p:nvPr/>
          </p:nvSpPr>
          <p:spPr>
            <a:xfrm>
              <a:off x="4372686" y="5545278"/>
              <a:ext cx="55953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1724" name="tx1723"/>
            <p:cNvSpPr/>
            <p:nvPr/>
          </p:nvSpPr>
          <p:spPr>
            <a:xfrm>
              <a:off x="4553041" y="5547262"/>
              <a:ext cx="55953" cy="704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</a:t>
              </a:r>
            </a:p>
          </p:txBody>
        </p:sp>
        <p:sp>
          <p:nvSpPr>
            <p:cNvPr id="1725" name="tx1724"/>
            <p:cNvSpPr/>
            <p:nvPr/>
          </p:nvSpPr>
          <p:spPr>
            <a:xfrm>
              <a:off x="4733395" y="5546667"/>
              <a:ext cx="55953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726" name="tx1725"/>
            <p:cNvSpPr/>
            <p:nvPr/>
          </p:nvSpPr>
          <p:spPr>
            <a:xfrm>
              <a:off x="4913749" y="5545278"/>
              <a:ext cx="55953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727" name="tx1726"/>
            <p:cNvSpPr/>
            <p:nvPr/>
          </p:nvSpPr>
          <p:spPr>
            <a:xfrm>
              <a:off x="5094104" y="5548453"/>
              <a:ext cx="55953" cy="6925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728" name="pt1727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9" name="pt1728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0" name="pt1729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1" name="pt1730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2" name="pt1731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3" name="pt1732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4" name="pt1733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5" name="pt1734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6" name="pt1735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7" name="pt1736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8" name="pt1737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9" name="pt1738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0" name="pt1739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1" name="pt1740"/>
            <p:cNvSpPr/>
            <p:nvPr/>
          </p:nvSpPr>
          <p:spPr>
            <a:xfrm>
              <a:off x="4035358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2" name="pt1741"/>
            <p:cNvSpPr/>
            <p:nvPr/>
          </p:nvSpPr>
          <p:spPr>
            <a:xfrm>
              <a:off x="405339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3" name="pt1742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4" name="pt1743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5" name="pt1744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6" name="pt1745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7" name="pt1746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8" name="pt1747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9" name="pt1748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0" name="pt1749"/>
            <p:cNvSpPr/>
            <p:nvPr/>
          </p:nvSpPr>
          <p:spPr>
            <a:xfrm>
              <a:off x="401732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1" name="pt1750"/>
            <p:cNvSpPr/>
            <p:nvPr/>
          </p:nvSpPr>
          <p:spPr>
            <a:xfrm>
              <a:off x="414357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2" name="pt1751"/>
            <p:cNvSpPr/>
            <p:nvPr/>
          </p:nvSpPr>
          <p:spPr>
            <a:xfrm>
              <a:off x="417964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3" name="pt1752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4" name="pt1753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5" name="pt1754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6" name="pt1755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7" name="pt1756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8" name="pt1757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9" name="pt1758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0" name="pt1759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1" name="pt1760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2" name="pt1761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3" name="pt1762"/>
            <p:cNvSpPr/>
            <p:nvPr/>
          </p:nvSpPr>
          <p:spPr>
            <a:xfrm>
              <a:off x="4053394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4" name="pt1763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5" name="pt1764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6" name="pt1765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7" name="pt1766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8" name="pt1767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9" name="pt1768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0" name="pt1769"/>
            <p:cNvSpPr/>
            <p:nvPr/>
          </p:nvSpPr>
          <p:spPr>
            <a:xfrm>
              <a:off x="407142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1" name="pt1770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2" name="pt1771"/>
            <p:cNvSpPr/>
            <p:nvPr/>
          </p:nvSpPr>
          <p:spPr>
            <a:xfrm>
              <a:off x="4179642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3" name="pt1772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4" name="pt1773"/>
            <p:cNvSpPr/>
            <p:nvPr/>
          </p:nvSpPr>
          <p:spPr>
            <a:xfrm>
              <a:off x="412553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5" name="pt1774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6" name="pt1775"/>
            <p:cNvSpPr/>
            <p:nvPr/>
          </p:nvSpPr>
          <p:spPr>
            <a:xfrm>
              <a:off x="410750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7" name="pt1776"/>
            <p:cNvSpPr/>
            <p:nvPr/>
          </p:nvSpPr>
          <p:spPr>
            <a:xfrm>
              <a:off x="4089465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8" name="pt1777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79" name="pt1778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0" name="pt1779"/>
            <p:cNvSpPr/>
            <p:nvPr/>
          </p:nvSpPr>
          <p:spPr>
            <a:xfrm>
              <a:off x="47207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1" name="pt1780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2" name="pt1781"/>
            <p:cNvSpPr/>
            <p:nvPr/>
          </p:nvSpPr>
          <p:spPr>
            <a:xfrm>
              <a:off x="46665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3" name="pt1782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4" name="pt1783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5" name="pt1784"/>
            <p:cNvSpPr/>
            <p:nvPr/>
          </p:nvSpPr>
          <p:spPr>
            <a:xfrm>
              <a:off x="44321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6" name="pt1785"/>
            <p:cNvSpPr/>
            <p:nvPr/>
          </p:nvSpPr>
          <p:spPr>
            <a:xfrm>
              <a:off x="46665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7" name="pt1786"/>
            <p:cNvSpPr/>
            <p:nvPr/>
          </p:nvSpPr>
          <p:spPr>
            <a:xfrm>
              <a:off x="45403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8" name="pt1787"/>
            <p:cNvSpPr/>
            <p:nvPr/>
          </p:nvSpPr>
          <p:spPr>
            <a:xfrm>
              <a:off x="446820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89" name="pt1788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0" name="pt1789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1" name="pt1790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2" name="pt1791"/>
            <p:cNvSpPr/>
            <p:nvPr/>
          </p:nvSpPr>
          <p:spPr>
            <a:xfrm>
              <a:off x="448624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3" name="pt1792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4" name="pt1793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5" name="pt1794"/>
            <p:cNvSpPr/>
            <p:nvPr/>
          </p:nvSpPr>
          <p:spPr>
            <a:xfrm>
              <a:off x="45764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6" name="pt1795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7" name="pt1796"/>
            <p:cNvSpPr/>
            <p:nvPr/>
          </p:nvSpPr>
          <p:spPr>
            <a:xfrm>
              <a:off x="45403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8" name="pt1797"/>
            <p:cNvSpPr/>
            <p:nvPr/>
          </p:nvSpPr>
          <p:spPr>
            <a:xfrm>
              <a:off x="470266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99" name="pt1798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0" name="pt1799"/>
            <p:cNvSpPr/>
            <p:nvPr/>
          </p:nvSpPr>
          <p:spPr>
            <a:xfrm>
              <a:off x="472070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1" name="pt1800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2" name="pt1801"/>
            <p:cNvSpPr/>
            <p:nvPr/>
          </p:nvSpPr>
          <p:spPr>
            <a:xfrm>
              <a:off x="46124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3" name="pt1802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4" name="pt1803"/>
            <p:cNvSpPr/>
            <p:nvPr/>
          </p:nvSpPr>
          <p:spPr>
            <a:xfrm>
              <a:off x="470266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5" name="pt1804"/>
            <p:cNvSpPr/>
            <p:nvPr/>
          </p:nvSpPr>
          <p:spPr>
            <a:xfrm>
              <a:off x="473874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6" name="pt1805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7" name="pt1806"/>
            <p:cNvSpPr/>
            <p:nvPr/>
          </p:nvSpPr>
          <p:spPr>
            <a:xfrm>
              <a:off x="4468209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8" name="pt1807"/>
            <p:cNvSpPr/>
            <p:nvPr/>
          </p:nvSpPr>
          <p:spPr>
            <a:xfrm>
              <a:off x="452231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9" name="pt1808"/>
            <p:cNvSpPr/>
            <p:nvPr/>
          </p:nvSpPr>
          <p:spPr>
            <a:xfrm>
              <a:off x="450428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0" name="pt1809"/>
            <p:cNvSpPr/>
            <p:nvPr/>
          </p:nvSpPr>
          <p:spPr>
            <a:xfrm>
              <a:off x="45403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1" name="pt1810"/>
            <p:cNvSpPr/>
            <p:nvPr/>
          </p:nvSpPr>
          <p:spPr>
            <a:xfrm>
              <a:off x="475677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2" name="pt1811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3" name="pt1812"/>
            <p:cNvSpPr/>
            <p:nvPr/>
          </p:nvSpPr>
          <p:spPr>
            <a:xfrm>
              <a:off x="464856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4" name="pt1813"/>
            <p:cNvSpPr/>
            <p:nvPr/>
          </p:nvSpPr>
          <p:spPr>
            <a:xfrm>
              <a:off x="468463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5" name="pt1814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6" name="pt1815"/>
            <p:cNvSpPr/>
            <p:nvPr/>
          </p:nvSpPr>
          <p:spPr>
            <a:xfrm>
              <a:off x="45764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7" name="pt1816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8" name="pt1817"/>
            <p:cNvSpPr/>
            <p:nvPr/>
          </p:nvSpPr>
          <p:spPr>
            <a:xfrm>
              <a:off x="463052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9" name="pt1818"/>
            <p:cNvSpPr/>
            <p:nvPr/>
          </p:nvSpPr>
          <p:spPr>
            <a:xfrm>
              <a:off x="46665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0" name="pt1819"/>
            <p:cNvSpPr/>
            <p:nvPr/>
          </p:nvSpPr>
          <p:spPr>
            <a:xfrm>
              <a:off x="4558386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1" name="pt1820"/>
            <p:cNvSpPr/>
            <p:nvPr/>
          </p:nvSpPr>
          <p:spPr>
            <a:xfrm>
              <a:off x="443213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2" name="pt1821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3" name="pt1822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4" name="pt1823"/>
            <p:cNvSpPr/>
            <p:nvPr/>
          </p:nvSpPr>
          <p:spPr>
            <a:xfrm>
              <a:off x="459445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5" name="pt1824"/>
            <p:cNvSpPr/>
            <p:nvPr/>
          </p:nvSpPr>
          <p:spPr>
            <a:xfrm>
              <a:off x="461249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6" name="pt1825"/>
            <p:cNvSpPr/>
            <p:nvPr/>
          </p:nvSpPr>
          <p:spPr>
            <a:xfrm>
              <a:off x="437803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7" name="pt1826"/>
            <p:cNvSpPr/>
            <p:nvPr/>
          </p:nvSpPr>
          <p:spPr>
            <a:xfrm>
              <a:off x="457642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8" name="pt1827"/>
            <p:cNvSpPr/>
            <p:nvPr/>
          </p:nvSpPr>
          <p:spPr>
            <a:xfrm>
              <a:off x="49190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29" name="pt1828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0" name="pt1829"/>
            <p:cNvSpPr/>
            <p:nvPr/>
          </p:nvSpPr>
          <p:spPr>
            <a:xfrm>
              <a:off x="490105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1" name="pt1830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2" name="pt1831"/>
            <p:cNvSpPr/>
            <p:nvPr/>
          </p:nvSpPr>
          <p:spPr>
            <a:xfrm>
              <a:off x="48830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3" name="pt1832"/>
            <p:cNvSpPr/>
            <p:nvPr/>
          </p:nvSpPr>
          <p:spPr>
            <a:xfrm>
              <a:off x="502730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4" name="pt1833"/>
            <p:cNvSpPr/>
            <p:nvPr/>
          </p:nvSpPr>
          <p:spPr>
            <a:xfrm>
              <a:off x="464856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5" name="pt1834"/>
            <p:cNvSpPr/>
            <p:nvPr/>
          </p:nvSpPr>
          <p:spPr>
            <a:xfrm>
              <a:off x="497320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6" name="pt1835"/>
            <p:cNvSpPr/>
            <p:nvPr/>
          </p:nvSpPr>
          <p:spPr>
            <a:xfrm>
              <a:off x="48830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7" name="pt1836"/>
            <p:cNvSpPr/>
            <p:nvPr/>
          </p:nvSpPr>
          <p:spPr>
            <a:xfrm>
              <a:off x="493713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8" name="pt1837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9" name="pt1838"/>
            <p:cNvSpPr/>
            <p:nvPr/>
          </p:nvSpPr>
          <p:spPr>
            <a:xfrm>
              <a:off x="479284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0" name="pt1839"/>
            <p:cNvSpPr/>
            <p:nvPr/>
          </p:nvSpPr>
          <p:spPr>
            <a:xfrm>
              <a:off x="482891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1" name="pt1840"/>
            <p:cNvSpPr/>
            <p:nvPr/>
          </p:nvSpPr>
          <p:spPr>
            <a:xfrm>
              <a:off x="4738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2" name="pt1841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3" name="pt1842"/>
            <p:cNvSpPr/>
            <p:nvPr/>
          </p:nvSpPr>
          <p:spPr>
            <a:xfrm>
              <a:off x="479284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4" name="pt1843"/>
            <p:cNvSpPr/>
            <p:nvPr/>
          </p:nvSpPr>
          <p:spPr>
            <a:xfrm>
              <a:off x="482891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5" name="pt1844"/>
            <p:cNvSpPr/>
            <p:nvPr/>
          </p:nvSpPr>
          <p:spPr>
            <a:xfrm>
              <a:off x="504534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6" name="pt1845"/>
            <p:cNvSpPr/>
            <p:nvPr/>
          </p:nvSpPr>
          <p:spPr>
            <a:xfrm>
              <a:off x="508141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7" name="pt1846"/>
            <p:cNvSpPr/>
            <p:nvPr/>
          </p:nvSpPr>
          <p:spPr>
            <a:xfrm>
              <a:off x="4738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8" name="pt1847"/>
            <p:cNvSpPr/>
            <p:nvPr/>
          </p:nvSpPr>
          <p:spPr>
            <a:xfrm>
              <a:off x="486498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9" name="pt1848"/>
            <p:cNvSpPr/>
            <p:nvPr/>
          </p:nvSpPr>
          <p:spPr>
            <a:xfrm>
              <a:off x="47207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0" name="pt1849"/>
            <p:cNvSpPr/>
            <p:nvPr/>
          </p:nvSpPr>
          <p:spPr>
            <a:xfrm>
              <a:off x="504534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1" name="pt1850"/>
            <p:cNvSpPr/>
            <p:nvPr/>
          </p:nvSpPr>
          <p:spPr>
            <a:xfrm>
              <a:off x="47207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2" name="pt1851"/>
            <p:cNvSpPr/>
            <p:nvPr/>
          </p:nvSpPr>
          <p:spPr>
            <a:xfrm>
              <a:off x="486498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3" name="pt1852"/>
            <p:cNvSpPr/>
            <p:nvPr/>
          </p:nvSpPr>
          <p:spPr>
            <a:xfrm>
              <a:off x="49190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4" name="pt1853"/>
            <p:cNvSpPr/>
            <p:nvPr/>
          </p:nvSpPr>
          <p:spPr>
            <a:xfrm>
              <a:off x="4702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5" name="pt1854"/>
            <p:cNvSpPr/>
            <p:nvPr/>
          </p:nvSpPr>
          <p:spPr>
            <a:xfrm>
              <a:off x="472070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6" name="pt1855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7" name="pt1856"/>
            <p:cNvSpPr/>
            <p:nvPr/>
          </p:nvSpPr>
          <p:spPr>
            <a:xfrm>
              <a:off x="48830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8" name="pt1857"/>
            <p:cNvSpPr/>
            <p:nvPr/>
          </p:nvSpPr>
          <p:spPr>
            <a:xfrm>
              <a:off x="493713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9" name="pt1858"/>
            <p:cNvSpPr/>
            <p:nvPr/>
          </p:nvSpPr>
          <p:spPr>
            <a:xfrm>
              <a:off x="499123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0" name="pt1859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1" name="pt1860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2" name="pt1861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3" name="pt1862"/>
            <p:cNvSpPr/>
            <p:nvPr/>
          </p:nvSpPr>
          <p:spPr>
            <a:xfrm>
              <a:off x="493713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4" name="pt1863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5" name="pt1864"/>
            <p:cNvSpPr/>
            <p:nvPr/>
          </p:nvSpPr>
          <p:spPr>
            <a:xfrm>
              <a:off x="482891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6" name="pt1865"/>
            <p:cNvSpPr/>
            <p:nvPr/>
          </p:nvSpPr>
          <p:spPr>
            <a:xfrm>
              <a:off x="470266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7" name="pt1866"/>
            <p:cNvSpPr/>
            <p:nvPr/>
          </p:nvSpPr>
          <p:spPr>
            <a:xfrm>
              <a:off x="481088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8" name="pt1867"/>
            <p:cNvSpPr/>
            <p:nvPr/>
          </p:nvSpPr>
          <p:spPr>
            <a:xfrm>
              <a:off x="4846953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9" name="pt1868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0" name="pt1869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1" name="pt1870"/>
            <p:cNvSpPr/>
            <p:nvPr/>
          </p:nvSpPr>
          <p:spPr>
            <a:xfrm>
              <a:off x="490105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2" name="pt1871"/>
            <p:cNvSpPr/>
            <p:nvPr/>
          </p:nvSpPr>
          <p:spPr>
            <a:xfrm>
              <a:off x="486498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3" name="pt1872"/>
            <p:cNvSpPr/>
            <p:nvPr/>
          </p:nvSpPr>
          <p:spPr>
            <a:xfrm>
              <a:off x="477481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4" name="pt1873"/>
            <p:cNvSpPr/>
            <p:nvPr/>
          </p:nvSpPr>
          <p:spPr>
            <a:xfrm>
              <a:off x="4738740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5" name="pt1874"/>
            <p:cNvSpPr/>
            <p:nvPr/>
          </p:nvSpPr>
          <p:spPr>
            <a:xfrm>
              <a:off x="477481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6" name="pt1875"/>
            <p:cNvSpPr/>
            <p:nvPr/>
          </p:nvSpPr>
          <p:spPr>
            <a:xfrm>
              <a:off x="481088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7" name="pt1876"/>
            <p:cNvSpPr/>
            <p:nvPr/>
          </p:nvSpPr>
          <p:spPr>
            <a:xfrm>
              <a:off x="4756776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8" name="pl1877"/>
            <p:cNvSpPr/>
            <p:nvPr/>
          </p:nvSpPr>
          <p:spPr>
            <a:xfrm>
              <a:off x="5267309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9" name="pl1878"/>
            <p:cNvSpPr/>
            <p:nvPr/>
          </p:nvSpPr>
          <p:spPr>
            <a:xfrm>
              <a:off x="5487221" y="1914753"/>
              <a:ext cx="886742" cy="0"/>
            </a:xfrm>
            <a:custGeom>
              <a:avLst/>
              <a:pathLst>
                <a:path w="886742" h="0">
                  <a:moveTo>
                    <a:pt x="0" y="0"/>
                  </a:moveTo>
                  <a:lnTo>
                    <a:pt x="886742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0" name="pl1879"/>
            <p:cNvSpPr/>
            <p:nvPr/>
          </p:nvSpPr>
          <p:spPr>
            <a:xfrm>
              <a:off x="5487221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1" name="pl1880"/>
            <p:cNvSpPr/>
            <p:nvPr/>
          </p:nvSpPr>
          <p:spPr>
            <a:xfrm>
              <a:off x="5708907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2" name="pl1881"/>
            <p:cNvSpPr/>
            <p:nvPr/>
          </p:nvSpPr>
          <p:spPr>
            <a:xfrm>
              <a:off x="5930592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3" name="pl1882"/>
            <p:cNvSpPr/>
            <p:nvPr/>
          </p:nvSpPr>
          <p:spPr>
            <a:xfrm>
              <a:off x="6152278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4" name="pl1883"/>
            <p:cNvSpPr/>
            <p:nvPr/>
          </p:nvSpPr>
          <p:spPr>
            <a:xfrm>
              <a:off x="6373964" y="1854403"/>
              <a:ext cx="0" cy="60350"/>
            </a:xfrm>
            <a:custGeom>
              <a:avLst/>
              <a:pathLst>
                <a:path w="0" h="60350">
                  <a:moveTo>
                    <a:pt x="0" y="6035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5" name="tx1884"/>
            <p:cNvSpPr/>
            <p:nvPr/>
          </p:nvSpPr>
          <p:spPr>
            <a:xfrm>
              <a:off x="5417292" y="169748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0.5</a:t>
              </a:r>
            </a:p>
          </p:txBody>
        </p:sp>
        <p:sp>
          <p:nvSpPr>
            <p:cNvPr id="1886" name="tx1885"/>
            <p:cNvSpPr/>
            <p:nvPr/>
          </p:nvSpPr>
          <p:spPr>
            <a:xfrm>
              <a:off x="5860663" y="1698078"/>
              <a:ext cx="139858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1887" name="tx1886"/>
            <p:cNvSpPr/>
            <p:nvPr/>
          </p:nvSpPr>
          <p:spPr>
            <a:xfrm>
              <a:off x="6304034" y="1697482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888" name="pt1887"/>
            <p:cNvSpPr/>
            <p:nvPr/>
          </p:nvSpPr>
          <p:spPr>
            <a:xfrm>
              <a:off x="5331579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9" name="pt1888"/>
            <p:cNvSpPr/>
            <p:nvPr/>
          </p:nvSpPr>
          <p:spPr>
            <a:xfrm>
              <a:off x="5331579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0" name="pt1889"/>
            <p:cNvSpPr/>
            <p:nvPr/>
          </p:nvSpPr>
          <p:spPr>
            <a:xfrm>
              <a:off x="533157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1" name="pt1890"/>
            <p:cNvSpPr/>
            <p:nvPr/>
          </p:nvSpPr>
          <p:spPr>
            <a:xfrm>
              <a:off x="533157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2" name="pt1891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3" name="pt1892"/>
            <p:cNvSpPr/>
            <p:nvPr/>
          </p:nvSpPr>
          <p:spPr>
            <a:xfrm>
              <a:off x="542025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4" name="pt1893"/>
            <p:cNvSpPr/>
            <p:nvPr/>
          </p:nvSpPr>
          <p:spPr>
            <a:xfrm>
              <a:off x="5375916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5" name="pt1894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6" name="pt1895"/>
            <p:cNvSpPr/>
            <p:nvPr/>
          </p:nvSpPr>
          <p:spPr>
            <a:xfrm>
              <a:off x="533157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7" name="pt1896"/>
            <p:cNvSpPr/>
            <p:nvPr/>
          </p:nvSpPr>
          <p:spPr>
            <a:xfrm>
              <a:off x="5287241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8" name="pt1897"/>
            <p:cNvSpPr/>
            <p:nvPr/>
          </p:nvSpPr>
          <p:spPr>
            <a:xfrm>
              <a:off x="533157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9" name="pt1898"/>
            <p:cNvSpPr/>
            <p:nvPr/>
          </p:nvSpPr>
          <p:spPr>
            <a:xfrm>
              <a:off x="5331579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0" name="pt1899"/>
            <p:cNvSpPr/>
            <p:nvPr/>
          </p:nvSpPr>
          <p:spPr>
            <a:xfrm>
              <a:off x="5287241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1" name="pt1900"/>
            <p:cNvSpPr/>
            <p:nvPr/>
          </p:nvSpPr>
          <p:spPr>
            <a:xfrm>
              <a:off x="5287241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2" name="pt1901"/>
            <p:cNvSpPr/>
            <p:nvPr/>
          </p:nvSpPr>
          <p:spPr>
            <a:xfrm>
              <a:off x="5331579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3" name="pt1902"/>
            <p:cNvSpPr/>
            <p:nvPr/>
          </p:nvSpPr>
          <p:spPr>
            <a:xfrm>
              <a:off x="5420253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4" name="pt1903"/>
            <p:cNvSpPr/>
            <p:nvPr/>
          </p:nvSpPr>
          <p:spPr>
            <a:xfrm>
              <a:off x="542025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5" name="pt1904"/>
            <p:cNvSpPr/>
            <p:nvPr/>
          </p:nvSpPr>
          <p:spPr>
            <a:xfrm>
              <a:off x="537591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6" name="pt1905"/>
            <p:cNvSpPr/>
            <p:nvPr/>
          </p:nvSpPr>
          <p:spPr>
            <a:xfrm>
              <a:off x="537591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7" name="pt1906"/>
            <p:cNvSpPr/>
            <p:nvPr/>
          </p:nvSpPr>
          <p:spPr>
            <a:xfrm>
              <a:off x="537591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8" name="pt1907"/>
            <p:cNvSpPr/>
            <p:nvPr/>
          </p:nvSpPr>
          <p:spPr>
            <a:xfrm>
              <a:off x="5331579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9" name="pt1908"/>
            <p:cNvSpPr/>
            <p:nvPr/>
          </p:nvSpPr>
          <p:spPr>
            <a:xfrm>
              <a:off x="5420253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0" name="pt1909"/>
            <p:cNvSpPr/>
            <p:nvPr/>
          </p:nvSpPr>
          <p:spPr>
            <a:xfrm>
              <a:off x="533157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1" name="pt1910"/>
            <p:cNvSpPr/>
            <p:nvPr/>
          </p:nvSpPr>
          <p:spPr>
            <a:xfrm>
              <a:off x="546459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2" name="pt1911"/>
            <p:cNvSpPr/>
            <p:nvPr/>
          </p:nvSpPr>
          <p:spPr>
            <a:xfrm>
              <a:off x="5331579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3" name="pt1912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4" name="pt1913"/>
            <p:cNvSpPr/>
            <p:nvPr/>
          </p:nvSpPr>
          <p:spPr>
            <a:xfrm>
              <a:off x="5420253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5" name="pt1914"/>
            <p:cNvSpPr/>
            <p:nvPr/>
          </p:nvSpPr>
          <p:spPr>
            <a:xfrm>
              <a:off x="5331579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6" name="pt1915"/>
            <p:cNvSpPr/>
            <p:nvPr/>
          </p:nvSpPr>
          <p:spPr>
            <a:xfrm>
              <a:off x="5331579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7" name="pt1916"/>
            <p:cNvSpPr/>
            <p:nvPr/>
          </p:nvSpPr>
          <p:spPr>
            <a:xfrm>
              <a:off x="5331579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8" name="pt1917"/>
            <p:cNvSpPr/>
            <p:nvPr/>
          </p:nvSpPr>
          <p:spPr>
            <a:xfrm>
              <a:off x="5331579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9" name="pt1918"/>
            <p:cNvSpPr/>
            <p:nvPr/>
          </p:nvSpPr>
          <p:spPr>
            <a:xfrm>
              <a:off x="5420253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0" name="pt1919"/>
            <p:cNvSpPr/>
            <p:nvPr/>
          </p:nvSpPr>
          <p:spPr>
            <a:xfrm>
              <a:off x="5287241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1" name="pt1920"/>
            <p:cNvSpPr/>
            <p:nvPr/>
          </p:nvSpPr>
          <p:spPr>
            <a:xfrm>
              <a:off x="5331579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2" name="pt1921"/>
            <p:cNvSpPr/>
            <p:nvPr/>
          </p:nvSpPr>
          <p:spPr>
            <a:xfrm>
              <a:off x="5331579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3" name="pt1922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4" name="pt1923"/>
            <p:cNvSpPr/>
            <p:nvPr/>
          </p:nvSpPr>
          <p:spPr>
            <a:xfrm>
              <a:off x="5331579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5" name="pt1924"/>
            <p:cNvSpPr/>
            <p:nvPr/>
          </p:nvSpPr>
          <p:spPr>
            <a:xfrm>
              <a:off x="5287241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6" name="pt1925"/>
            <p:cNvSpPr/>
            <p:nvPr/>
          </p:nvSpPr>
          <p:spPr>
            <a:xfrm>
              <a:off x="533157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7" name="pt1926"/>
            <p:cNvSpPr/>
            <p:nvPr/>
          </p:nvSpPr>
          <p:spPr>
            <a:xfrm>
              <a:off x="5331579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8" name="pt1927"/>
            <p:cNvSpPr/>
            <p:nvPr/>
          </p:nvSpPr>
          <p:spPr>
            <a:xfrm>
              <a:off x="537591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9" name="pt1928"/>
            <p:cNvSpPr/>
            <p:nvPr/>
          </p:nvSpPr>
          <p:spPr>
            <a:xfrm>
              <a:off x="5375916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0" name="pt1929"/>
            <p:cNvSpPr/>
            <p:nvPr/>
          </p:nvSpPr>
          <p:spPr>
            <a:xfrm>
              <a:off x="5331579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1" name="pt1930"/>
            <p:cNvSpPr/>
            <p:nvPr/>
          </p:nvSpPr>
          <p:spPr>
            <a:xfrm>
              <a:off x="5508927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2" name="pt1931"/>
            <p:cNvSpPr/>
            <p:nvPr/>
          </p:nvSpPr>
          <p:spPr>
            <a:xfrm>
              <a:off x="5420253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3" name="pt1932"/>
            <p:cNvSpPr/>
            <p:nvPr/>
          </p:nvSpPr>
          <p:spPr>
            <a:xfrm>
              <a:off x="5375916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4" name="pt1933"/>
            <p:cNvSpPr/>
            <p:nvPr/>
          </p:nvSpPr>
          <p:spPr>
            <a:xfrm>
              <a:off x="5331579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5" name="pt1934"/>
            <p:cNvSpPr/>
            <p:nvPr/>
          </p:nvSpPr>
          <p:spPr>
            <a:xfrm>
              <a:off x="5331579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6" name="pt1935"/>
            <p:cNvSpPr/>
            <p:nvPr/>
          </p:nvSpPr>
          <p:spPr>
            <a:xfrm>
              <a:off x="5331579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7" name="pt1936"/>
            <p:cNvSpPr/>
            <p:nvPr/>
          </p:nvSpPr>
          <p:spPr>
            <a:xfrm>
              <a:off x="5331579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8" name="pt1937"/>
            <p:cNvSpPr/>
            <p:nvPr/>
          </p:nvSpPr>
          <p:spPr>
            <a:xfrm>
              <a:off x="5863624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9" name="pt1938"/>
            <p:cNvSpPr/>
            <p:nvPr/>
          </p:nvSpPr>
          <p:spPr>
            <a:xfrm>
              <a:off x="590796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0" name="pt1939"/>
            <p:cNvSpPr/>
            <p:nvPr/>
          </p:nvSpPr>
          <p:spPr>
            <a:xfrm>
              <a:off x="590796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1" name="pt1940"/>
            <p:cNvSpPr/>
            <p:nvPr/>
          </p:nvSpPr>
          <p:spPr>
            <a:xfrm>
              <a:off x="5819287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2" name="pt1941"/>
            <p:cNvSpPr/>
            <p:nvPr/>
          </p:nvSpPr>
          <p:spPr>
            <a:xfrm>
              <a:off x="590796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3" name="pt1942"/>
            <p:cNvSpPr/>
            <p:nvPr/>
          </p:nvSpPr>
          <p:spPr>
            <a:xfrm>
              <a:off x="581928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4" name="pt1943"/>
            <p:cNvSpPr/>
            <p:nvPr/>
          </p:nvSpPr>
          <p:spPr>
            <a:xfrm>
              <a:off x="5952298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5" name="pt1944"/>
            <p:cNvSpPr/>
            <p:nvPr/>
          </p:nvSpPr>
          <p:spPr>
            <a:xfrm>
              <a:off x="568627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6" name="pt1945"/>
            <p:cNvSpPr/>
            <p:nvPr/>
          </p:nvSpPr>
          <p:spPr>
            <a:xfrm>
              <a:off x="5819287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7" name="pt1946"/>
            <p:cNvSpPr/>
            <p:nvPr/>
          </p:nvSpPr>
          <p:spPr>
            <a:xfrm>
              <a:off x="5863624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8" name="pt1947"/>
            <p:cNvSpPr/>
            <p:nvPr/>
          </p:nvSpPr>
          <p:spPr>
            <a:xfrm>
              <a:off x="568627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9" name="pt1948"/>
            <p:cNvSpPr/>
            <p:nvPr/>
          </p:nvSpPr>
          <p:spPr>
            <a:xfrm>
              <a:off x="5907961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0" name="pt1949"/>
            <p:cNvSpPr/>
            <p:nvPr/>
          </p:nvSpPr>
          <p:spPr>
            <a:xfrm>
              <a:off x="5686275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1" name="pt1950"/>
            <p:cNvSpPr/>
            <p:nvPr/>
          </p:nvSpPr>
          <p:spPr>
            <a:xfrm>
              <a:off x="586362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2" name="pt1951"/>
            <p:cNvSpPr/>
            <p:nvPr/>
          </p:nvSpPr>
          <p:spPr>
            <a:xfrm>
              <a:off x="581928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3" name="pt1952"/>
            <p:cNvSpPr/>
            <p:nvPr/>
          </p:nvSpPr>
          <p:spPr>
            <a:xfrm>
              <a:off x="586362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4" name="pt1953"/>
            <p:cNvSpPr/>
            <p:nvPr/>
          </p:nvSpPr>
          <p:spPr>
            <a:xfrm>
              <a:off x="590796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5" name="pt1954"/>
            <p:cNvSpPr/>
            <p:nvPr/>
          </p:nvSpPr>
          <p:spPr>
            <a:xfrm>
              <a:off x="5686275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6" name="pt1955"/>
            <p:cNvSpPr/>
            <p:nvPr/>
          </p:nvSpPr>
          <p:spPr>
            <a:xfrm>
              <a:off x="590796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7" name="pt1956"/>
            <p:cNvSpPr/>
            <p:nvPr/>
          </p:nvSpPr>
          <p:spPr>
            <a:xfrm>
              <a:off x="5730613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8" name="pt1957"/>
            <p:cNvSpPr/>
            <p:nvPr/>
          </p:nvSpPr>
          <p:spPr>
            <a:xfrm>
              <a:off x="6040972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9" name="pt1958"/>
            <p:cNvSpPr/>
            <p:nvPr/>
          </p:nvSpPr>
          <p:spPr>
            <a:xfrm>
              <a:off x="5819287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0" name="pt1959"/>
            <p:cNvSpPr/>
            <p:nvPr/>
          </p:nvSpPr>
          <p:spPr>
            <a:xfrm>
              <a:off x="590796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1" name="pt1960"/>
            <p:cNvSpPr/>
            <p:nvPr/>
          </p:nvSpPr>
          <p:spPr>
            <a:xfrm>
              <a:off x="5774950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2" name="pt1961"/>
            <p:cNvSpPr/>
            <p:nvPr/>
          </p:nvSpPr>
          <p:spPr>
            <a:xfrm>
              <a:off x="5819287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3" name="pt1962"/>
            <p:cNvSpPr/>
            <p:nvPr/>
          </p:nvSpPr>
          <p:spPr>
            <a:xfrm>
              <a:off x="5863624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4" name="pt1963"/>
            <p:cNvSpPr/>
            <p:nvPr/>
          </p:nvSpPr>
          <p:spPr>
            <a:xfrm>
              <a:off x="5863624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5" name="pt1964"/>
            <p:cNvSpPr/>
            <p:nvPr/>
          </p:nvSpPr>
          <p:spPr>
            <a:xfrm>
              <a:off x="599663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6" name="pt1965"/>
            <p:cNvSpPr/>
            <p:nvPr/>
          </p:nvSpPr>
          <p:spPr>
            <a:xfrm>
              <a:off x="590796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7" name="pt1966"/>
            <p:cNvSpPr/>
            <p:nvPr/>
          </p:nvSpPr>
          <p:spPr>
            <a:xfrm>
              <a:off x="5686275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8" name="pt1967"/>
            <p:cNvSpPr/>
            <p:nvPr/>
          </p:nvSpPr>
          <p:spPr>
            <a:xfrm>
              <a:off x="5730613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9" name="pt1968"/>
            <p:cNvSpPr/>
            <p:nvPr/>
          </p:nvSpPr>
          <p:spPr>
            <a:xfrm>
              <a:off x="5686275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0" name="pt1969"/>
            <p:cNvSpPr/>
            <p:nvPr/>
          </p:nvSpPr>
          <p:spPr>
            <a:xfrm>
              <a:off x="577495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1" name="pt1970"/>
            <p:cNvSpPr/>
            <p:nvPr/>
          </p:nvSpPr>
          <p:spPr>
            <a:xfrm>
              <a:off x="595229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2" name="pt1971"/>
            <p:cNvSpPr/>
            <p:nvPr/>
          </p:nvSpPr>
          <p:spPr>
            <a:xfrm>
              <a:off x="5907961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3" name="pt1972"/>
            <p:cNvSpPr/>
            <p:nvPr/>
          </p:nvSpPr>
          <p:spPr>
            <a:xfrm>
              <a:off x="5952298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4" name="pt1973"/>
            <p:cNvSpPr/>
            <p:nvPr/>
          </p:nvSpPr>
          <p:spPr>
            <a:xfrm>
              <a:off x="590796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5" name="pt1974"/>
            <p:cNvSpPr/>
            <p:nvPr/>
          </p:nvSpPr>
          <p:spPr>
            <a:xfrm>
              <a:off x="5819287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6" name="pt1975"/>
            <p:cNvSpPr/>
            <p:nvPr/>
          </p:nvSpPr>
          <p:spPr>
            <a:xfrm>
              <a:off x="581928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7" name="pt1976"/>
            <p:cNvSpPr/>
            <p:nvPr/>
          </p:nvSpPr>
          <p:spPr>
            <a:xfrm>
              <a:off x="5819287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8" name="pt1977"/>
            <p:cNvSpPr/>
            <p:nvPr/>
          </p:nvSpPr>
          <p:spPr>
            <a:xfrm>
              <a:off x="577495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9" name="pt1978"/>
            <p:cNvSpPr/>
            <p:nvPr/>
          </p:nvSpPr>
          <p:spPr>
            <a:xfrm>
              <a:off x="586362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0" name="pt1979"/>
            <p:cNvSpPr/>
            <p:nvPr/>
          </p:nvSpPr>
          <p:spPr>
            <a:xfrm>
              <a:off x="577495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1" name="pt1980"/>
            <p:cNvSpPr/>
            <p:nvPr/>
          </p:nvSpPr>
          <p:spPr>
            <a:xfrm>
              <a:off x="5686275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2" name="pt1981"/>
            <p:cNvSpPr/>
            <p:nvPr/>
          </p:nvSpPr>
          <p:spPr>
            <a:xfrm>
              <a:off x="581928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3" name="pt1982"/>
            <p:cNvSpPr/>
            <p:nvPr/>
          </p:nvSpPr>
          <p:spPr>
            <a:xfrm>
              <a:off x="577495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4" name="pt1983"/>
            <p:cNvSpPr/>
            <p:nvPr/>
          </p:nvSpPr>
          <p:spPr>
            <a:xfrm>
              <a:off x="581928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5" name="pt1984"/>
            <p:cNvSpPr/>
            <p:nvPr/>
          </p:nvSpPr>
          <p:spPr>
            <a:xfrm>
              <a:off x="5819287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6" name="pt1985"/>
            <p:cNvSpPr/>
            <p:nvPr/>
          </p:nvSpPr>
          <p:spPr>
            <a:xfrm>
              <a:off x="5730613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7" name="pt1986"/>
            <p:cNvSpPr/>
            <p:nvPr/>
          </p:nvSpPr>
          <p:spPr>
            <a:xfrm>
              <a:off x="581928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8" name="pt1987"/>
            <p:cNvSpPr/>
            <p:nvPr/>
          </p:nvSpPr>
          <p:spPr>
            <a:xfrm>
              <a:off x="6351332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9" name="pt1988"/>
            <p:cNvSpPr/>
            <p:nvPr/>
          </p:nvSpPr>
          <p:spPr>
            <a:xfrm>
              <a:off x="6085309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0" name="pt1989"/>
            <p:cNvSpPr/>
            <p:nvPr/>
          </p:nvSpPr>
          <p:spPr>
            <a:xfrm>
              <a:off x="6173984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1" name="pt1990"/>
            <p:cNvSpPr/>
            <p:nvPr/>
          </p:nvSpPr>
          <p:spPr>
            <a:xfrm>
              <a:off x="6040972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2" name="pt1991"/>
            <p:cNvSpPr/>
            <p:nvPr/>
          </p:nvSpPr>
          <p:spPr>
            <a:xfrm>
              <a:off x="621832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3" name="pt1992"/>
            <p:cNvSpPr/>
            <p:nvPr/>
          </p:nvSpPr>
          <p:spPr>
            <a:xfrm>
              <a:off x="6173984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4" name="pt1993"/>
            <p:cNvSpPr/>
            <p:nvPr/>
          </p:nvSpPr>
          <p:spPr>
            <a:xfrm>
              <a:off x="5996635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5" name="pt1994"/>
            <p:cNvSpPr/>
            <p:nvPr/>
          </p:nvSpPr>
          <p:spPr>
            <a:xfrm>
              <a:off x="6040972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6" name="pt1995"/>
            <p:cNvSpPr/>
            <p:nvPr/>
          </p:nvSpPr>
          <p:spPr>
            <a:xfrm>
              <a:off x="604097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7" name="pt1996"/>
            <p:cNvSpPr/>
            <p:nvPr/>
          </p:nvSpPr>
          <p:spPr>
            <a:xfrm>
              <a:off x="6351332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8" name="pt1997"/>
            <p:cNvSpPr/>
            <p:nvPr/>
          </p:nvSpPr>
          <p:spPr>
            <a:xfrm>
              <a:off x="6129647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9" name="pt1998"/>
            <p:cNvSpPr/>
            <p:nvPr/>
          </p:nvSpPr>
          <p:spPr>
            <a:xfrm>
              <a:off x="6085309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0" name="pt1999"/>
            <p:cNvSpPr/>
            <p:nvPr/>
          </p:nvSpPr>
          <p:spPr>
            <a:xfrm>
              <a:off x="6173984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1" name="pt2000"/>
            <p:cNvSpPr/>
            <p:nvPr/>
          </p:nvSpPr>
          <p:spPr>
            <a:xfrm>
              <a:off x="6129647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2" name="pt2001"/>
            <p:cNvSpPr/>
            <p:nvPr/>
          </p:nvSpPr>
          <p:spPr>
            <a:xfrm>
              <a:off x="6306995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3" name="pt2002"/>
            <p:cNvSpPr/>
            <p:nvPr/>
          </p:nvSpPr>
          <p:spPr>
            <a:xfrm>
              <a:off x="6262658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4" name="pt2003"/>
            <p:cNvSpPr/>
            <p:nvPr/>
          </p:nvSpPr>
          <p:spPr>
            <a:xfrm>
              <a:off x="6040972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5" name="pt2004"/>
            <p:cNvSpPr/>
            <p:nvPr/>
          </p:nvSpPr>
          <p:spPr>
            <a:xfrm>
              <a:off x="621832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6" name="pt2005"/>
            <p:cNvSpPr/>
            <p:nvPr/>
          </p:nvSpPr>
          <p:spPr>
            <a:xfrm>
              <a:off x="6262658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7" name="pt2006"/>
            <p:cNvSpPr/>
            <p:nvPr/>
          </p:nvSpPr>
          <p:spPr>
            <a:xfrm>
              <a:off x="590796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8" name="pt2007"/>
            <p:cNvSpPr/>
            <p:nvPr/>
          </p:nvSpPr>
          <p:spPr>
            <a:xfrm>
              <a:off x="6262658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9" name="pt2008"/>
            <p:cNvSpPr/>
            <p:nvPr/>
          </p:nvSpPr>
          <p:spPr>
            <a:xfrm>
              <a:off x="6129647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0" name="pt2009"/>
            <p:cNvSpPr/>
            <p:nvPr/>
          </p:nvSpPr>
          <p:spPr>
            <a:xfrm>
              <a:off x="6129647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1" name="pt2010"/>
            <p:cNvSpPr/>
            <p:nvPr/>
          </p:nvSpPr>
          <p:spPr>
            <a:xfrm>
              <a:off x="6040972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2" name="pt2011"/>
            <p:cNvSpPr/>
            <p:nvPr/>
          </p:nvSpPr>
          <p:spPr>
            <a:xfrm>
              <a:off x="6173984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3" name="pt2012"/>
            <p:cNvSpPr/>
            <p:nvPr/>
          </p:nvSpPr>
          <p:spPr>
            <a:xfrm>
              <a:off x="6040972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4" name="pt2013"/>
            <p:cNvSpPr/>
            <p:nvPr/>
          </p:nvSpPr>
          <p:spPr>
            <a:xfrm>
              <a:off x="6040972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5" name="pt2014"/>
            <p:cNvSpPr/>
            <p:nvPr/>
          </p:nvSpPr>
          <p:spPr>
            <a:xfrm>
              <a:off x="6040972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6" name="pt2015"/>
            <p:cNvSpPr/>
            <p:nvPr/>
          </p:nvSpPr>
          <p:spPr>
            <a:xfrm>
              <a:off x="6173984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7" name="pt2016"/>
            <p:cNvSpPr/>
            <p:nvPr/>
          </p:nvSpPr>
          <p:spPr>
            <a:xfrm>
              <a:off x="5952298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8" name="pt2017"/>
            <p:cNvSpPr/>
            <p:nvPr/>
          </p:nvSpPr>
          <p:spPr>
            <a:xfrm>
              <a:off x="6085309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9" name="pt2018"/>
            <p:cNvSpPr/>
            <p:nvPr/>
          </p:nvSpPr>
          <p:spPr>
            <a:xfrm>
              <a:off x="6129647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0" name="pt2019"/>
            <p:cNvSpPr/>
            <p:nvPr/>
          </p:nvSpPr>
          <p:spPr>
            <a:xfrm>
              <a:off x="621832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1" name="pt2020"/>
            <p:cNvSpPr/>
            <p:nvPr/>
          </p:nvSpPr>
          <p:spPr>
            <a:xfrm>
              <a:off x="590796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2" name="pt2021"/>
            <p:cNvSpPr/>
            <p:nvPr/>
          </p:nvSpPr>
          <p:spPr>
            <a:xfrm>
              <a:off x="5863624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3" name="pt2022"/>
            <p:cNvSpPr/>
            <p:nvPr/>
          </p:nvSpPr>
          <p:spPr>
            <a:xfrm>
              <a:off x="6262658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4" name="pt2023"/>
            <p:cNvSpPr/>
            <p:nvPr/>
          </p:nvSpPr>
          <p:spPr>
            <a:xfrm>
              <a:off x="6306995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5" name="pt2024"/>
            <p:cNvSpPr/>
            <p:nvPr/>
          </p:nvSpPr>
          <p:spPr>
            <a:xfrm>
              <a:off x="6040972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6" name="pt2025"/>
            <p:cNvSpPr/>
            <p:nvPr/>
          </p:nvSpPr>
          <p:spPr>
            <a:xfrm>
              <a:off x="6040972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7" name="pt2026"/>
            <p:cNvSpPr/>
            <p:nvPr/>
          </p:nvSpPr>
          <p:spPr>
            <a:xfrm>
              <a:off x="6173984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8" name="pt2027"/>
            <p:cNvSpPr/>
            <p:nvPr/>
          </p:nvSpPr>
          <p:spPr>
            <a:xfrm>
              <a:off x="6306995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9" name="pt2028"/>
            <p:cNvSpPr/>
            <p:nvPr/>
          </p:nvSpPr>
          <p:spPr>
            <a:xfrm>
              <a:off x="6262658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0" name="pt2029"/>
            <p:cNvSpPr/>
            <p:nvPr/>
          </p:nvSpPr>
          <p:spPr>
            <a:xfrm>
              <a:off x="6085309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1" name="pt2030"/>
            <p:cNvSpPr/>
            <p:nvPr/>
          </p:nvSpPr>
          <p:spPr>
            <a:xfrm>
              <a:off x="6262658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2" name="pt2031"/>
            <p:cNvSpPr/>
            <p:nvPr/>
          </p:nvSpPr>
          <p:spPr>
            <a:xfrm>
              <a:off x="6351332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3" name="pt2032"/>
            <p:cNvSpPr/>
            <p:nvPr/>
          </p:nvSpPr>
          <p:spPr>
            <a:xfrm>
              <a:off x="6262658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4" name="pt2033"/>
            <p:cNvSpPr/>
            <p:nvPr/>
          </p:nvSpPr>
          <p:spPr>
            <a:xfrm>
              <a:off x="6085309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5" name="pt2034"/>
            <p:cNvSpPr/>
            <p:nvPr/>
          </p:nvSpPr>
          <p:spPr>
            <a:xfrm>
              <a:off x="6129647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6" name="pt2035"/>
            <p:cNvSpPr/>
            <p:nvPr/>
          </p:nvSpPr>
          <p:spPr>
            <a:xfrm>
              <a:off x="6262658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7" name="pt2036"/>
            <p:cNvSpPr/>
            <p:nvPr/>
          </p:nvSpPr>
          <p:spPr>
            <a:xfrm>
              <a:off x="6040972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8" name="pl2037"/>
            <p:cNvSpPr/>
            <p:nvPr/>
          </p:nvSpPr>
          <p:spPr>
            <a:xfrm>
              <a:off x="5267309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9" name="pt2038"/>
            <p:cNvSpPr/>
            <p:nvPr/>
          </p:nvSpPr>
          <p:spPr>
            <a:xfrm>
              <a:off x="533157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0" name="pt2039"/>
            <p:cNvSpPr/>
            <p:nvPr/>
          </p:nvSpPr>
          <p:spPr>
            <a:xfrm>
              <a:off x="53315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1" name="pt2040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2" name="pt2041"/>
            <p:cNvSpPr/>
            <p:nvPr/>
          </p:nvSpPr>
          <p:spPr>
            <a:xfrm>
              <a:off x="53315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3" name="pt2042"/>
            <p:cNvSpPr/>
            <p:nvPr/>
          </p:nvSpPr>
          <p:spPr>
            <a:xfrm>
              <a:off x="5331579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4" name="pt2043"/>
            <p:cNvSpPr/>
            <p:nvPr/>
          </p:nvSpPr>
          <p:spPr>
            <a:xfrm>
              <a:off x="5420253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5" name="pt2044"/>
            <p:cNvSpPr/>
            <p:nvPr/>
          </p:nvSpPr>
          <p:spPr>
            <a:xfrm>
              <a:off x="537591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6" name="pt2045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7" name="pt2046"/>
            <p:cNvSpPr/>
            <p:nvPr/>
          </p:nvSpPr>
          <p:spPr>
            <a:xfrm>
              <a:off x="5331579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8" name="pt2047"/>
            <p:cNvSpPr/>
            <p:nvPr/>
          </p:nvSpPr>
          <p:spPr>
            <a:xfrm>
              <a:off x="528724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9" name="pt2048"/>
            <p:cNvSpPr/>
            <p:nvPr/>
          </p:nvSpPr>
          <p:spPr>
            <a:xfrm>
              <a:off x="5331579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0" name="pt2049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1" name="pt2050"/>
            <p:cNvSpPr/>
            <p:nvPr/>
          </p:nvSpPr>
          <p:spPr>
            <a:xfrm>
              <a:off x="528724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2" name="pt2051"/>
            <p:cNvSpPr/>
            <p:nvPr/>
          </p:nvSpPr>
          <p:spPr>
            <a:xfrm>
              <a:off x="528724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3" name="pt2052"/>
            <p:cNvSpPr/>
            <p:nvPr/>
          </p:nvSpPr>
          <p:spPr>
            <a:xfrm>
              <a:off x="5331579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4" name="pt2053"/>
            <p:cNvSpPr/>
            <p:nvPr/>
          </p:nvSpPr>
          <p:spPr>
            <a:xfrm>
              <a:off x="5420253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5" name="pt2054"/>
            <p:cNvSpPr/>
            <p:nvPr/>
          </p:nvSpPr>
          <p:spPr>
            <a:xfrm>
              <a:off x="5420253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6" name="pt2055"/>
            <p:cNvSpPr/>
            <p:nvPr/>
          </p:nvSpPr>
          <p:spPr>
            <a:xfrm>
              <a:off x="5375916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7" name="pt2056"/>
            <p:cNvSpPr/>
            <p:nvPr/>
          </p:nvSpPr>
          <p:spPr>
            <a:xfrm>
              <a:off x="537591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8" name="pt2057"/>
            <p:cNvSpPr/>
            <p:nvPr/>
          </p:nvSpPr>
          <p:spPr>
            <a:xfrm>
              <a:off x="5375916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9" name="pt2058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0" name="pt2059"/>
            <p:cNvSpPr/>
            <p:nvPr/>
          </p:nvSpPr>
          <p:spPr>
            <a:xfrm>
              <a:off x="5420253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1" name="pt2060"/>
            <p:cNvSpPr/>
            <p:nvPr/>
          </p:nvSpPr>
          <p:spPr>
            <a:xfrm>
              <a:off x="5331579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2" name="pt2061"/>
            <p:cNvSpPr/>
            <p:nvPr/>
          </p:nvSpPr>
          <p:spPr>
            <a:xfrm>
              <a:off x="546459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3" name="pt2062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4" name="pt2063"/>
            <p:cNvSpPr/>
            <p:nvPr/>
          </p:nvSpPr>
          <p:spPr>
            <a:xfrm>
              <a:off x="53315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5" name="pt2064"/>
            <p:cNvSpPr/>
            <p:nvPr/>
          </p:nvSpPr>
          <p:spPr>
            <a:xfrm>
              <a:off x="542025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6" name="pt2065"/>
            <p:cNvSpPr/>
            <p:nvPr/>
          </p:nvSpPr>
          <p:spPr>
            <a:xfrm>
              <a:off x="533157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7" name="pt2066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8" name="pt2067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9" name="pt2068"/>
            <p:cNvSpPr/>
            <p:nvPr/>
          </p:nvSpPr>
          <p:spPr>
            <a:xfrm>
              <a:off x="53315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0" name="pt2069"/>
            <p:cNvSpPr/>
            <p:nvPr/>
          </p:nvSpPr>
          <p:spPr>
            <a:xfrm>
              <a:off x="5420253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1" name="pt2070"/>
            <p:cNvSpPr/>
            <p:nvPr/>
          </p:nvSpPr>
          <p:spPr>
            <a:xfrm>
              <a:off x="5287241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2" name="pt2071"/>
            <p:cNvSpPr/>
            <p:nvPr/>
          </p:nvSpPr>
          <p:spPr>
            <a:xfrm>
              <a:off x="5331579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3" name="pt2072"/>
            <p:cNvSpPr/>
            <p:nvPr/>
          </p:nvSpPr>
          <p:spPr>
            <a:xfrm>
              <a:off x="5331579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4" name="pt2073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5" name="pt2074"/>
            <p:cNvSpPr/>
            <p:nvPr/>
          </p:nvSpPr>
          <p:spPr>
            <a:xfrm>
              <a:off x="5331579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6" name="pt2075"/>
            <p:cNvSpPr/>
            <p:nvPr/>
          </p:nvSpPr>
          <p:spPr>
            <a:xfrm>
              <a:off x="5287241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7" name="pt2076"/>
            <p:cNvSpPr/>
            <p:nvPr/>
          </p:nvSpPr>
          <p:spPr>
            <a:xfrm>
              <a:off x="5331579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8" name="pt2077"/>
            <p:cNvSpPr/>
            <p:nvPr/>
          </p:nvSpPr>
          <p:spPr>
            <a:xfrm>
              <a:off x="5331579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9" name="pt2078"/>
            <p:cNvSpPr/>
            <p:nvPr/>
          </p:nvSpPr>
          <p:spPr>
            <a:xfrm>
              <a:off x="5375916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0" name="pt2079"/>
            <p:cNvSpPr/>
            <p:nvPr/>
          </p:nvSpPr>
          <p:spPr>
            <a:xfrm>
              <a:off x="537591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1" name="pt2080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2" name="pt2081"/>
            <p:cNvSpPr/>
            <p:nvPr/>
          </p:nvSpPr>
          <p:spPr>
            <a:xfrm>
              <a:off x="5508927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3" name="pt2082"/>
            <p:cNvSpPr/>
            <p:nvPr/>
          </p:nvSpPr>
          <p:spPr>
            <a:xfrm>
              <a:off x="5420253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4" name="pt2083"/>
            <p:cNvSpPr/>
            <p:nvPr/>
          </p:nvSpPr>
          <p:spPr>
            <a:xfrm>
              <a:off x="537591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5" name="pt2084"/>
            <p:cNvSpPr/>
            <p:nvPr/>
          </p:nvSpPr>
          <p:spPr>
            <a:xfrm>
              <a:off x="5331579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6" name="pt2085"/>
            <p:cNvSpPr/>
            <p:nvPr/>
          </p:nvSpPr>
          <p:spPr>
            <a:xfrm>
              <a:off x="5331579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7" name="pt2086"/>
            <p:cNvSpPr/>
            <p:nvPr/>
          </p:nvSpPr>
          <p:spPr>
            <a:xfrm>
              <a:off x="5331579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8" name="pt2087"/>
            <p:cNvSpPr/>
            <p:nvPr/>
          </p:nvSpPr>
          <p:spPr>
            <a:xfrm>
              <a:off x="5331579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9" name="pt2088"/>
            <p:cNvSpPr/>
            <p:nvPr/>
          </p:nvSpPr>
          <p:spPr>
            <a:xfrm>
              <a:off x="5863624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0" name="pt2089"/>
            <p:cNvSpPr/>
            <p:nvPr/>
          </p:nvSpPr>
          <p:spPr>
            <a:xfrm>
              <a:off x="590796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1" name="pt2090"/>
            <p:cNvSpPr/>
            <p:nvPr/>
          </p:nvSpPr>
          <p:spPr>
            <a:xfrm>
              <a:off x="590796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2" name="pt2091"/>
            <p:cNvSpPr/>
            <p:nvPr/>
          </p:nvSpPr>
          <p:spPr>
            <a:xfrm>
              <a:off x="5819287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3" name="pt2092"/>
            <p:cNvSpPr/>
            <p:nvPr/>
          </p:nvSpPr>
          <p:spPr>
            <a:xfrm>
              <a:off x="590796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4" name="pt2093"/>
            <p:cNvSpPr/>
            <p:nvPr/>
          </p:nvSpPr>
          <p:spPr>
            <a:xfrm>
              <a:off x="581928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5" name="pt2094"/>
            <p:cNvSpPr/>
            <p:nvPr/>
          </p:nvSpPr>
          <p:spPr>
            <a:xfrm>
              <a:off x="5952298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6" name="pt2095"/>
            <p:cNvSpPr/>
            <p:nvPr/>
          </p:nvSpPr>
          <p:spPr>
            <a:xfrm>
              <a:off x="5686275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7" name="pt2096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8" name="pt2097"/>
            <p:cNvSpPr/>
            <p:nvPr/>
          </p:nvSpPr>
          <p:spPr>
            <a:xfrm>
              <a:off x="5863624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9" name="pt2098"/>
            <p:cNvSpPr/>
            <p:nvPr/>
          </p:nvSpPr>
          <p:spPr>
            <a:xfrm>
              <a:off x="5686275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0" name="pt2099"/>
            <p:cNvSpPr/>
            <p:nvPr/>
          </p:nvSpPr>
          <p:spPr>
            <a:xfrm>
              <a:off x="590796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1" name="pt2100"/>
            <p:cNvSpPr/>
            <p:nvPr/>
          </p:nvSpPr>
          <p:spPr>
            <a:xfrm>
              <a:off x="5686275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2" name="pt2101"/>
            <p:cNvSpPr/>
            <p:nvPr/>
          </p:nvSpPr>
          <p:spPr>
            <a:xfrm>
              <a:off x="5863624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3" name="pt2102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4" name="pt2103"/>
            <p:cNvSpPr/>
            <p:nvPr/>
          </p:nvSpPr>
          <p:spPr>
            <a:xfrm>
              <a:off x="586362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5" name="pt2104"/>
            <p:cNvSpPr/>
            <p:nvPr/>
          </p:nvSpPr>
          <p:spPr>
            <a:xfrm>
              <a:off x="590796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6" name="pt2105"/>
            <p:cNvSpPr/>
            <p:nvPr/>
          </p:nvSpPr>
          <p:spPr>
            <a:xfrm>
              <a:off x="5686275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7" name="pt2106"/>
            <p:cNvSpPr/>
            <p:nvPr/>
          </p:nvSpPr>
          <p:spPr>
            <a:xfrm>
              <a:off x="5907961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8" name="pt2107"/>
            <p:cNvSpPr/>
            <p:nvPr/>
          </p:nvSpPr>
          <p:spPr>
            <a:xfrm>
              <a:off x="5730613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9" name="pt2108"/>
            <p:cNvSpPr/>
            <p:nvPr/>
          </p:nvSpPr>
          <p:spPr>
            <a:xfrm>
              <a:off x="6040972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0" name="pt2109"/>
            <p:cNvSpPr/>
            <p:nvPr/>
          </p:nvSpPr>
          <p:spPr>
            <a:xfrm>
              <a:off x="581928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1" name="pt2110"/>
            <p:cNvSpPr/>
            <p:nvPr/>
          </p:nvSpPr>
          <p:spPr>
            <a:xfrm>
              <a:off x="590796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2" name="pt2111"/>
            <p:cNvSpPr/>
            <p:nvPr/>
          </p:nvSpPr>
          <p:spPr>
            <a:xfrm>
              <a:off x="5774950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3" name="pt2112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4" name="pt2113"/>
            <p:cNvSpPr/>
            <p:nvPr/>
          </p:nvSpPr>
          <p:spPr>
            <a:xfrm>
              <a:off x="58636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5" name="pt2114"/>
            <p:cNvSpPr/>
            <p:nvPr/>
          </p:nvSpPr>
          <p:spPr>
            <a:xfrm>
              <a:off x="5863624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6" name="pt2115"/>
            <p:cNvSpPr/>
            <p:nvPr/>
          </p:nvSpPr>
          <p:spPr>
            <a:xfrm>
              <a:off x="5996635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7" name="pt2116"/>
            <p:cNvSpPr/>
            <p:nvPr/>
          </p:nvSpPr>
          <p:spPr>
            <a:xfrm>
              <a:off x="590796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8" name="pt2117"/>
            <p:cNvSpPr/>
            <p:nvPr/>
          </p:nvSpPr>
          <p:spPr>
            <a:xfrm>
              <a:off x="5686275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9" name="pt2118"/>
            <p:cNvSpPr/>
            <p:nvPr/>
          </p:nvSpPr>
          <p:spPr>
            <a:xfrm>
              <a:off x="5730613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0" name="pt2119"/>
            <p:cNvSpPr/>
            <p:nvPr/>
          </p:nvSpPr>
          <p:spPr>
            <a:xfrm>
              <a:off x="5686275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1" name="pt2120"/>
            <p:cNvSpPr/>
            <p:nvPr/>
          </p:nvSpPr>
          <p:spPr>
            <a:xfrm>
              <a:off x="5774950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2" name="pt2121"/>
            <p:cNvSpPr/>
            <p:nvPr/>
          </p:nvSpPr>
          <p:spPr>
            <a:xfrm>
              <a:off x="5952298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3" name="pt2122"/>
            <p:cNvSpPr/>
            <p:nvPr/>
          </p:nvSpPr>
          <p:spPr>
            <a:xfrm>
              <a:off x="590796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4" name="pt2123"/>
            <p:cNvSpPr/>
            <p:nvPr/>
          </p:nvSpPr>
          <p:spPr>
            <a:xfrm>
              <a:off x="5952298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5" name="pt2124"/>
            <p:cNvSpPr/>
            <p:nvPr/>
          </p:nvSpPr>
          <p:spPr>
            <a:xfrm>
              <a:off x="590796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6" name="pt2125"/>
            <p:cNvSpPr/>
            <p:nvPr/>
          </p:nvSpPr>
          <p:spPr>
            <a:xfrm>
              <a:off x="5819287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7" name="pt2126"/>
            <p:cNvSpPr/>
            <p:nvPr/>
          </p:nvSpPr>
          <p:spPr>
            <a:xfrm>
              <a:off x="581928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8" name="pt2127"/>
            <p:cNvSpPr/>
            <p:nvPr/>
          </p:nvSpPr>
          <p:spPr>
            <a:xfrm>
              <a:off x="581928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9" name="pt2128"/>
            <p:cNvSpPr/>
            <p:nvPr/>
          </p:nvSpPr>
          <p:spPr>
            <a:xfrm>
              <a:off x="5774950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0" name="pt2129"/>
            <p:cNvSpPr/>
            <p:nvPr/>
          </p:nvSpPr>
          <p:spPr>
            <a:xfrm>
              <a:off x="586362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1" name="pt2130"/>
            <p:cNvSpPr/>
            <p:nvPr/>
          </p:nvSpPr>
          <p:spPr>
            <a:xfrm>
              <a:off x="5774950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2" name="pt2131"/>
            <p:cNvSpPr/>
            <p:nvPr/>
          </p:nvSpPr>
          <p:spPr>
            <a:xfrm>
              <a:off x="5686275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3" name="pt2132"/>
            <p:cNvSpPr/>
            <p:nvPr/>
          </p:nvSpPr>
          <p:spPr>
            <a:xfrm>
              <a:off x="5819287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4" name="pt2133"/>
            <p:cNvSpPr/>
            <p:nvPr/>
          </p:nvSpPr>
          <p:spPr>
            <a:xfrm>
              <a:off x="577495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5" name="pt2134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6" name="pt2135"/>
            <p:cNvSpPr/>
            <p:nvPr/>
          </p:nvSpPr>
          <p:spPr>
            <a:xfrm>
              <a:off x="5819287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7" name="pt2136"/>
            <p:cNvSpPr/>
            <p:nvPr/>
          </p:nvSpPr>
          <p:spPr>
            <a:xfrm>
              <a:off x="5730613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8" name="pt2137"/>
            <p:cNvSpPr/>
            <p:nvPr/>
          </p:nvSpPr>
          <p:spPr>
            <a:xfrm>
              <a:off x="581928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9" name="pt2138"/>
            <p:cNvSpPr/>
            <p:nvPr/>
          </p:nvSpPr>
          <p:spPr>
            <a:xfrm>
              <a:off x="6351332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0" name="pt2139"/>
            <p:cNvSpPr/>
            <p:nvPr/>
          </p:nvSpPr>
          <p:spPr>
            <a:xfrm>
              <a:off x="6085309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1" name="pt2140"/>
            <p:cNvSpPr/>
            <p:nvPr/>
          </p:nvSpPr>
          <p:spPr>
            <a:xfrm>
              <a:off x="617398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2" name="pt2141"/>
            <p:cNvSpPr/>
            <p:nvPr/>
          </p:nvSpPr>
          <p:spPr>
            <a:xfrm>
              <a:off x="604097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3" name="pt2142"/>
            <p:cNvSpPr/>
            <p:nvPr/>
          </p:nvSpPr>
          <p:spPr>
            <a:xfrm>
              <a:off x="621832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4" name="pt2143"/>
            <p:cNvSpPr/>
            <p:nvPr/>
          </p:nvSpPr>
          <p:spPr>
            <a:xfrm>
              <a:off x="617398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5" name="pt2144"/>
            <p:cNvSpPr/>
            <p:nvPr/>
          </p:nvSpPr>
          <p:spPr>
            <a:xfrm>
              <a:off x="5996635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6" name="pt2145"/>
            <p:cNvSpPr/>
            <p:nvPr/>
          </p:nvSpPr>
          <p:spPr>
            <a:xfrm>
              <a:off x="6040972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7" name="pt2146"/>
            <p:cNvSpPr/>
            <p:nvPr/>
          </p:nvSpPr>
          <p:spPr>
            <a:xfrm>
              <a:off x="6040972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8" name="pt2147"/>
            <p:cNvSpPr/>
            <p:nvPr/>
          </p:nvSpPr>
          <p:spPr>
            <a:xfrm>
              <a:off x="6351332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9" name="pt2148"/>
            <p:cNvSpPr/>
            <p:nvPr/>
          </p:nvSpPr>
          <p:spPr>
            <a:xfrm>
              <a:off x="6129647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0" name="pt2149"/>
            <p:cNvSpPr/>
            <p:nvPr/>
          </p:nvSpPr>
          <p:spPr>
            <a:xfrm>
              <a:off x="6085309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1" name="pt2150"/>
            <p:cNvSpPr/>
            <p:nvPr/>
          </p:nvSpPr>
          <p:spPr>
            <a:xfrm>
              <a:off x="6173984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2" name="pt2151"/>
            <p:cNvSpPr/>
            <p:nvPr/>
          </p:nvSpPr>
          <p:spPr>
            <a:xfrm>
              <a:off x="6129647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3" name="pt2152"/>
            <p:cNvSpPr/>
            <p:nvPr/>
          </p:nvSpPr>
          <p:spPr>
            <a:xfrm>
              <a:off x="6306995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4" name="pt2153"/>
            <p:cNvSpPr/>
            <p:nvPr/>
          </p:nvSpPr>
          <p:spPr>
            <a:xfrm>
              <a:off x="626265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5" name="pt2154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6" name="pt2155"/>
            <p:cNvSpPr/>
            <p:nvPr/>
          </p:nvSpPr>
          <p:spPr>
            <a:xfrm>
              <a:off x="621832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7" name="pt2156"/>
            <p:cNvSpPr/>
            <p:nvPr/>
          </p:nvSpPr>
          <p:spPr>
            <a:xfrm>
              <a:off x="6262658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8" name="pt2157"/>
            <p:cNvSpPr/>
            <p:nvPr/>
          </p:nvSpPr>
          <p:spPr>
            <a:xfrm>
              <a:off x="5907961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9" name="pt2158"/>
            <p:cNvSpPr/>
            <p:nvPr/>
          </p:nvSpPr>
          <p:spPr>
            <a:xfrm>
              <a:off x="626265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0" name="pt2159"/>
            <p:cNvSpPr/>
            <p:nvPr/>
          </p:nvSpPr>
          <p:spPr>
            <a:xfrm>
              <a:off x="612964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1" name="pt2160"/>
            <p:cNvSpPr/>
            <p:nvPr/>
          </p:nvSpPr>
          <p:spPr>
            <a:xfrm>
              <a:off x="6129647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2" name="pt2161"/>
            <p:cNvSpPr/>
            <p:nvPr/>
          </p:nvSpPr>
          <p:spPr>
            <a:xfrm>
              <a:off x="6040972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3" name="pt2162"/>
            <p:cNvSpPr/>
            <p:nvPr/>
          </p:nvSpPr>
          <p:spPr>
            <a:xfrm>
              <a:off x="6173984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4" name="pt2163"/>
            <p:cNvSpPr/>
            <p:nvPr/>
          </p:nvSpPr>
          <p:spPr>
            <a:xfrm>
              <a:off x="6040972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5" name="pt2164"/>
            <p:cNvSpPr/>
            <p:nvPr/>
          </p:nvSpPr>
          <p:spPr>
            <a:xfrm>
              <a:off x="6040972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6" name="pt2165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7" name="pt2166"/>
            <p:cNvSpPr/>
            <p:nvPr/>
          </p:nvSpPr>
          <p:spPr>
            <a:xfrm>
              <a:off x="6173984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8" name="pt2167"/>
            <p:cNvSpPr/>
            <p:nvPr/>
          </p:nvSpPr>
          <p:spPr>
            <a:xfrm>
              <a:off x="595229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9" name="pt2168"/>
            <p:cNvSpPr/>
            <p:nvPr/>
          </p:nvSpPr>
          <p:spPr>
            <a:xfrm>
              <a:off x="6085309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0" name="pt2169"/>
            <p:cNvSpPr/>
            <p:nvPr/>
          </p:nvSpPr>
          <p:spPr>
            <a:xfrm>
              <a:off x="6129647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1" name="pt2170"/>
            <p:cNvSpPr/>
            <p:nvPr/>
          </p:nvSpPr>
          <p:spPr>
            <a:xfrm>
              <a:off x="621832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2" name="pt2171"/>
            <p:cNvSpPr/>
            <p:nvPr/>
          </p:nvSpPr>
          <p:spPr>
            <a:xfrm>
              <a:off x="590796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3" name="pt2172"/>
            <p:cNvSpPr/>
            <p:nvPr/>
          </p:nvSpPr>
          <p:spPr>
            <a:xfrm>
              <a:off x="5863624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4" name="pt2173"/>
            <p:cNvSpPr/>
            <p:nvPr/>
          </p:nvSpPr>
          <p:spPr>
            <a:xfrm>
              <a:off x="626265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5" name="pt2174"/>
            <p:cNvSpPr/>
            <p:nvPr/>
          </p:nvSpPr>
          <p:spPr>
            <a:xfrm>
              <a:off x="6306995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6" name="pt2175"/>
            <p:cNvSpPr/>
            <p:nvPr/>
          </p:nvSpPr>
          <p:spPr>
            <a:xfrm>
              <a:off x="6040972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7" name="pt2176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8" name="pt2177"/>
            <p:cNvSpPr/>
            <p:nvPr/>
          </p:nvSpPr>
          <p:spPr>
            <a:xfrm>
              <a:off x="6173984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9" name="pt2178"/>
            <p:cNvSpPr/>
            <p:nvPr/>
          </p:nvSpPr>
          <p:spPr>
            <a:xfrm>
              <a:off x="6306995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0" name="pt2179"/>
            <p:cNvSpPr/>
            <p:nvPr/>
          </p:nvSpPr>
          <p:spPr>
            <a:xfrm>
              <a:off x="6262658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1" name="pt2180"/>
            <p:cNvSpPr/>
            <p:nvPr/>
          </p:nvSpPr>
          <p:spPr>
            <a:xfrm>
              <a:off x="6085309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2" name="pt2181"/>
            <p:cNvSpPr/>
            <p:nvPr/>
          </p:nvSpPr>
          <p:spPr>
            <a:xfrm>
              <a:off x="6262658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3" name="pt2182"/>
            <p:cNvSpPr/>
            <p:nvPr/>
          </p:nvSpPr>
          <p:spPr>
            <a:xfrm>
              <a:off x="6351332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4" name="pt2183"/>
            <p:cNvSpPr/>
            <p:nvPr/>
          </p:nvSpPr>
          <p:spPr>
            <a:xfrm>
              <a:off x="6262658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5" name="pt2184"/>
            <p:cNvSpPr/>
            <p:nvPr/>
          </p:nvSpPr>
          <p:spPr>
            <a:xfrm>
              <a:off x="6085309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6" name="pt2185"/>
            <p:cNvSpPr/>
            <p:nvPr/>
          </p:nvSpPr>
          <p:spPr>
            <a:xfrm>
              <a:off x="6129647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7" name="pt2186"/>
            <p:cNvSpPr/>
            <p:nvPr/>
          </p:nvSpPr>
          <p:spPr>
            <a:xfrm>
              <a:off x="6262658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8" name="pt2187"/>
            <p:cNvSpPr/>
            <p:nvPr/>
          </p:nvSpPr>
          <p:spPr>
            <a:xfrm>
              <a:off x="6040972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9" name="pl2188"/>
            <p:cNvSpPr/>
            <p:nvPr/>
          </p:nvSpPr>
          <p:spPr>
            <a:xfrm>
              <a:off x="5267309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0" name="pt2189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1" name="pt2190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2" name="pt2191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3" name="pt2192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4" name="pt2193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5" name="pt2194"/>
            <p:cNvSpPr/>
            <p:nvPr/>
          </p:nvSpPr>
          <p:spPr>
            <a:xfrm>
              <a:off x="5420253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6" name="pt2195"/>
            <p:cNvSpPr/>
            <p:nvPr/>
          </p:nvSpPr>
          <p:spPr>
            <a:xfrm>
              <a:off x="537591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7" name="pt2196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8" name="pt2197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9" name="pt2198"/>
            <p:cNvSpPr/>
            <p:nvPr/>
          </p:nvSpPr>
          <p:spPr>
            <a:xfrm>
              <a:off x="5287241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0" name="pt2199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1" name="pt2200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2" name="pt2201"/>
            <p:cNvSpPr/>
            <p:nvPr/>
          </p:nvSpPr>
          <p:spPr>
            <a:xfrm>
              <a:off x="528724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3" name="pt2202"/>
            <p:cNvSpPr/>
            <p:nvPr/>
          </p:nvSpPr>
          <p:spPr>
            <a:xfrm>
              <a:off x="5287241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4" name="pt2203"/>
            <p:cNvSpPr/>
            <p:nvPr/>
          </p:nvSpPr>
          <p:spPr>
            <a:xfrm>
              <a:off x="5331579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5" name="pt2204"/>
            <p:cNvSpPr/>
            <p:nvPr/>
          </p:nvSpPr>
          <p:spPr>
            <a:xfrm>
              <a:off x="542025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6" name="pt2205"/>
            <p:cNvSpPr/>
            <p:nvPr/>
          </p:nvSpPr>
          <p:spPr>
            <a:xfrm>
              <a:off x="5420253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7" name="pt2206"/>
            <p:cNvSpPr/>
            <p:nvPr/>
          </p:nvSpPr>
          <p:spPr>
            <a:xfrm>
              <a:off x="537591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8" name="pt2207"/>
            <p:cNvSpPr/>
            <p:nvPr/>
          </p:nvSpPr>
          <p:spPr>
            <a:xfrm>
              <a:off x="5375916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9" name="pt2208"/>
            <p:cNvSpPr/>
            <p:nvPr/>
          </p:nvSpPr>
          <p:spPr>
            <a:xfrm>
              <a:off x="5375916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0" name="pt2209"/>
            <p:cNvSpPr/>
            <p:nvPr/>
          </p:nvSpPr>
          <p:spPr>
            <a:xfrm>
              <a:off x="5331579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1" name="pt2210"/>
            <p:cNvSpPr/>
            <p:nvPr/>
          </p:nvSpPr>
          <p:spPr>
            <a:xfrm>
              <a:off x="542025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2" name="pt2211"/>
            <p:cNvSpPr/>
            <p:nvPr/>
          </p:nvSpPr>
          <p:spPr>
            <a:xfrm>
              <a:off x="5331579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3" name="pt2212"/>
            <p:cNvSpPr/>
            <p:nvPr/>
          </p:nvSpPr>
          <p:spPr>
            <a:xfrm>
              <a:off x="546459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4" name="pt2213"/>
            <p:cNvSpPr/>
            <p:nvPr/>
          </p:nvSpPr>
          <p:spPr>
            <a:xfrm>
              <a:off x="5331579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5" name="pt2214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6" name="pt2215"/>
            <p:cNvSpPr/>
            <p:nvPr/>
          </p:nvSpPr>
          <p:spPr>
            <a:xfrm>
              <a:off x="5420253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7" name="pt2216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8" name="pt2217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9" name="pt2218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0" name="pt2219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1" name="pt2220"/>
            <p:cNvSpPr/>
            <p:nvPr/>
          </p:nvSpPr>
          <p:spPr>
            <a:xfrm>
              <a:off x="5420253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2" name="pt2221"/>
            <p:cNvSpPr/>
            <p:nvPr/>
          </p:nvSpPr>
          <p:spPr>
            <a:xfrm>
              <a:off x="5287241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3" name="pt2222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4" name="pt2223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5" name="pt2224"/>
            <p:cNvSpPr/>
            <p:nvPr/>
          </p:nvSpPr>
          <p:spPr>
            <a:xfrm>
              <a:off x="5331579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6" name="pt2225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7" name="pt2226"/>
            <p:cNvSpPr/>
            <p:nvPr/>
          </p:nvSpPr>
          <p:spPr>
            <a:xfrm>
              <a:off x="5287241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8" name="pt2227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9" name="pt2228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0" name="pt2229"/>
            <p:cNvSpPr/>
            <p:nvPr/>
          </p:nvSpPr>
          <p:spPr>
            <a:xfrm>
              <a:off x="5375916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1" name="pt2230"/>
            <p:cNvSpPr/>
            <p:nvPr/>
          </p:nvSpPr>
          <p:spPr>
            <a:xfrm>
              <a:off x="5375916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2" name="pt2231"/>
            <p:cNvSpPr/>
            <p:nvPr/>
          </p:nvSpPr>
          <p:spPr>
            <a:xfrm>
              <a:off x="5331579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3" name="pt2232"/>
            <p:cNvSpPr/>
            <p:nvPr/>
          </p:nvSpPr>
          <p:spPr>
            <a:xfrm>
              <a:off x="5508927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4" name="pt2233"/>
            <p:cNvSpPr/>
            <p:nvPr/>
          </p:nvSpPr>
          <p:spPr>
            <a:xfrm>
              <a:off x="5420253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5" name="pt2234"/>
            <p:cNvSpPr/>
            <p:nvPr/>
          </p:nvSpPr>
          <p:spPr>
            <a:xfrm>
              <a:off x="5375916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6" name="pt2235"/>
            <p:cNvSpPr/>
            <p:nvPr/>
          </p:nvSpPr>
          <p:spPr>
            <a:xfrm>
              <a:off x="5331579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7" name="pt2236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8" name="pt2237"/>
            <p:cNvSpPr/>
            <p:nvPr/>
          </p:nvSpPr>
          <p:spPr>
            <a:xfrm>
              <a:off x="5331579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9" name="pt2238"/>
            <p:cNvSpPr/>
            <p:nvPr/>
          </p:nvSpPr>
          <p:spPr>
            <a:xfrm>
              <a:off x="5331579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0" name="pt2239"/>
            <p:cNvSpPr/>
            <p:nvPr/>
          </p:nvSpPr>
          <p:spPr>
            <a:xfrm>
              <a:off x="5863624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1" name="pt2240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2" name="pt2241"/>
            <p:cNvSpPr/>
            <p:nvPr/>
          </p:nvSpPr>
          <p:spPr>
            <a:xfrm>
              <a:off x="590796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3" name="pt2242"/>
            <p:cNvSpPr/>
            <p:nvPr/>
          </p:nvSpPr>
          <p:spPr>
            <a:xfrm>
              <a:off x="581928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4" name="pt2243"/>
            <p:cNvSpPr/>
            <p:nvPr/>
          </p:nvSpPr>
          <p:spPr>
            <a:xfrm>
              <a:off x="5907961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5" name="pt2244"/>
            <p:cNvSpPr/>
            <p:nvPr/>
          </p:nvSpPr>
          <p:spPr>
            <a:xfrm>
              <a:off x="5819287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6" name="pt2245"/>
            <p:cNvSpPr/>
            <p:nvPr/>
          </p:nvSpPr>
          <p:spPr>
            <a:xfrm>
              <a:off x="5952298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7" name="pt2246"/>
            <p:cNvSpPr/>
            <p:nvPr/>
          </p:nvSpPr>
          <p:spPr>
            <a:xfrm>
              <a:off x="5686275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8" name="pt2247"/>
            <p:cNvSpPr/>
            <p:nvPr/>
          </p:nvSpPr>
          <p:spPr>
            <a:xfrm>
              <a:off x="5819287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9" name="pt2248"/>
            <p:cNvSpPr/>
            <p:nvPr/>
          </p:nvSpPr>
          <p:spPr>
            <a:xfrm>
              <a:off x="5863624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0" name="pt2249"/>
            <p:cNvSpPr/>
            <p:nvPr/>
          </p:nvSpPr>
          <p:spPr>
            <a:xfrm>
              <a:off x="5686275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1" name="pt2250"/>
            <p:cNvSpPr/>
            <p:nvPr/>
          </p:nvSpPr>
          <p:spPr>
            <a:xfrm>
              <a:off x="5907961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2" name="pt2251"/>
            <p:cNvSpPr/>
            <p:nvPr/>
          </p:nvSpPr>
          <p:spPr>
            <a:xfrm>
              <a:off x="5686275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3" name="pt2252"/>
            <p:cNvSpPr/>
            <p:nvPr/>
          </p:nvSpPr>
          <p:spPr>
            <a:xfrm>
              <a:off x="5863624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4" name="pt2253"/>
            <p:cNvSpPr/>
            <p:nvPr/>
          </p:nvSpPr>
          <p:spPr>
            <a:xfrm>
              <a:off x="5819287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5" name="pt2254"/>
            <p:cNvSpPr/>
            <p:nvPr/>
          </p:nvSpPr>
          <p:spPr>
            <a:xfrm>
              <a:off x="5863624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6" name="pt2255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7" name="pt2256"/>
            <p:cNvSpPr/>
            <p:nvPr/>
          </p:nvSpPr>
          <p:spPr>
            <a:xfrm>
              <a:off x="5686275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8" name="pt2257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9" name="pt2258"/>
            <p:cNvSpPr/>
            <p:nvPr/>
          </p:nvSpPr>
          <p:spPr>
            <a:xfrm>
              <a:off x="5730613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0" name="pt2259"/>
            <p:cNvSpPr/>
            <p:nvPr/>
          </p:nvSpPr>
          <p:spPr>
            <a:xfrm>
              <a:off x="6040972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1" name="pt2260"/>
            <p:cNvSpPr/>
            <p:nvPr/>
          </p:nvSpPr>
          <p:spPr>
            <a:xfrm>
              <a:off x="581928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2" name="pt2261"/>
            <p:cNvSpPr/>
            <p:nvPr/>
          </p:nvSpPr>
          <p:spPr>
            <a:xfrm>
              <a:off x="590796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3" name="pt2262"/>
            <p:cNvSpPr/>
            <p:nvPr/>
          </p:nvSpPr>
          <p:spPr>
            <a:xfrm>
              <a:off x="5774950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4" name="pt2263"/>
            <p:cNvSpPr/>
            <p:nvPr/>
          </p:nvSpPr>
          <p:spPr>
            <a:xfrm>
              <a:off x="5819287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5" name="pt2264"/>
            <p:cNvSpPr/>
            <p:nvPr/>
          </p:nvSpPr>
          <p:spPr>
            <a:xfrm>
              <a:off x="5863624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6" name="pt2265"/>
            <p:cNvSpPr/>
            <p:nvPr/>
          </p:nvSpPr>
          <p:spPr>
            <a:xfrm>
              <a:off x="5863624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7" name="pt2266"/>
            <p:cNvSpPr/>
            <p:nvPr/>
          </p:nvSpPr>
          <p:spPr>
            <a:xfrm>
              <a:off x="5996635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8" name="pt2267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9" name="pt2268"/>
            <p:cNvSpPr/>
            <p:nvPr/>
          </p:nvSpPr>
          <p:spPr>
            <a:xfrm>
              <a:off x="5686275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0" name="pt2269"/>
            <p:cNvSpPr/>
            <p:nvPr/>
          </p:nvSpPr>
          <p:spPr>
            <a:xfrm>
              <a:off x="5730613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1" name="pt2270"/>
            <p:cNvSpPr/>
            <p:nvPr/>
          </p:nvSpPr>
          <p:spPr>
            <a:xfrm>
              <a:off x="5686275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2" name="pt2271"/>
            <p:cNvSpPr/>
            <p:nvPr/>
          </p:nvSpPr>
          <p:spPr>
            <a:xfrm>
              <a:off x="5774950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3" name="pt2272"/>
            <p:cNvSpPr/>
            <p:nvPr/>
          </p:nvSpPr>
          <p:spPr>
            <a:xfrm>
              <a:off x="5952298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4" name="pt2273"/>
            <p:cNvSpPr/>
            <p:nvPr/>
          </p:nvSpPr>
          <p:spPr>
            <a:xfrm>
              <a:off x="590796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5" name="pt2274"/>
            <p:cNvSpPr/>
            <p:nvPr/>
          </p:nvSpPr>
          <p:spPr>
            <a:xfrm>
              <a:off x="5952298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6" name="pt2275"/>
            <p:cNvSpPr/>
            <p:nvPr/>
          </p:nvSpPr>
          <p:spPr>
            <a:xfrm>
              <a:off x="5907961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7" name="pt2276"/>
            <p:cNvSpPr/>
            <p:nvPr/>
          </p:nvSpPr>
          <p:spPr>
            <a:xfrm>
              <a:off x="5819287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8" name="pt2277"/>
            <p:cNvSpPr/>
            <p:nvPr/>
          </p:nvSpPr>
          <p:spPr>
            <a:xfrm>
              <a:off x="5819287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9" name="pt2278"/>
            <p:cNvSpPr/>
            <p:nvPr/>
          </p:nvSpPr>
          <p:spPr>
            <a:xfrm>
              <a:off x="5819287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0" name="pt2279"/>
            <p:cNvSpPr/>
            <p:nvPr/>
          </p:nvSpPr>
          <p:spPr>
            <a:xfrm>
              <a:off x="5774950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1" name="pt2280"/>
            <p:cNvSpPr/>
            <p:nvPr/>
          </p:nvSpPr>
          <p:spPr>
            <a:xfrm>
              <a:off x="5863624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2" name="pt2281"/>
            <p:cNvSpPr/>
            <p:nvPr/>
          </p:nvSpPr>
          <p:spPr>
            <a:xfrm>
              <a:off x="5774950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3" name="pt2282"/>
            <p:cNvSpPr/>
            <p:nvPr/>
          </p:nvSpPr>
          <p:spPr>
            <a:xfrm>
              <a:off x="5686275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4" name="pt2283"/>
            <p:cNvSpPr/>
            <p:nvPr/>
          </p:nvSpPr>
          <p:spPr>
            <a:xfrm>
              <a:off x="5819287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5" name="pt2284"/>
            <p:cNvSpPr/>
            <p:nvPr/>
          </p:nvSpPr>
          <p:spPr>
            <a:xfrm>
              <a:off x="5774950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6" name="pt2285"/>
            <p:cNvSpPr/>
            <p:nvPr/>
          </p:nvSpPr>
          <p:spPr>
            <a:xfrm>
              <a:off x="5819287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7" name="pt2286"/>
            <p:cNvSpPr/>
            <p:nvPr/>
          </p:nvSpPr>
          <p:spPr>
            <a:xfrm>
              <a:off x="5819287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8" name="pt2287"/>
            <p:cNvSpPr/>
            <p:nvPr/>
          </p:nvSpPr>
          <p:spPr>
            <a:xfrm>
              <a:off x="5730613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9" name="pt2288"/>
            <p:cNvSpPr/>
            <p:nvPr/>
          </p:nvSpPr>
          <p:spPr>
            <a:xfrm>
              <a:off x="5819287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0" name="pt2289"/>
            <p:cNvSpPr/>
            <p:nvPr/>
          </p:nvSpPr>
          <p:spPr>
            <a:xfrm>
              <a:off x="6351332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1" name="pt2290"/>
            <p:cNvSpPr/>
            <p:nvPr/>
          </p:nvSpPr>
          <p:spPr>
            <a:xfrm>
              <a:off x="6085309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2" name="pt2291"/>
            <p:cNvSpPr/>
            <p:nvPr/>
          </p:nvSpPr>
          <p:spPr>
            <a:xfrm>
              <a:off x="6173984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3" name="pt2292"/>
            <p:cNvSpPr/>
            <p:nvPr/>
          </p:nvSpPr>
          <p:spPr>
            <a:xfrm>
              <a:off x="6040972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4" name="pt2293"/>
            <p:cNvSpPr/>
            <p:nvPr/>
          </p:nvSpPr>
          <p:spPr>
            <a:xfrm>
              <a:off x="621832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5" name="pt2294"/>
            <p:cNvSpPr/>
            <p:nvPr/>
          </p:nvSpPr>
          <p:spPr>
            <a:xfrm>
              <a:off x="6173984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6" name="pt2295"/>
            <p:cNvSpPr/>
            <p:nvPr/>
          </p:nvSpPr>
          <p:spPr>
            <a:xfrm>
              <a:off x="5996635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7" name="pt2296"/>
            <p:cNvSpPr/>
            <p:nvPr/>
          </p:nvSpPr>
          <p:spPr>
            <a:xfrm>
              <a:off x="6040972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8" name="pt2297"/>
            <p:cNvSpPr/>
            <p:nvPr/>
          </p:nvSpPr>
          <p:spPr>
            <a:xfrm>
              <a:off x="6040972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9" name="pt2298"/>
            <p:cNvSpPr/>
            <p:nvPr/>
          </p:nvSpPr>
          <p:spPr>
            <a:xfrm>
              <a:off x="6351332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0" name="pt2299"/>
            <p:cNvSpPr/>
            <p:nvPr/>
          </p:nvSpPr>
          <p:spPr>
            <a:xfrm>
              <a:off x="6129647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1" name="pt2300"/>
            <p:cNvSpPr/>
            <p:nvPr/>
          </p:nvSpPr>
          <p:spPr>
            <a:xfrm>
              <a:off x="6085309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2" name="pt2301"/>
            <p:cNvSpPr/>
            <p:nvPr/>
          </p:nvSpPr>
          <p:spPr>
            <a:xfrm>
              <a:off x="6173984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3" name="pt2302"/>
            <p:cNvSpPr/>
            <p:nvPr/>
          </p:nvSpPr>
          <p:spPr>
            <a:xfrm>
              <a:off x="6129647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4" name="pt2303"/>
            <p:cNvSpPr/>
            <p:nvPr/>
          </p:nvSpPr>
          <p:spPr>
            <a:xfrm>
              <a:off x="6306995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5" name="pt2304"/>
            <p:cNvSpPr/>
            <p:nvPr/>
          </p:nvSpPr>
          <p:spPr>
            <a:xfrm>
              <a:off x="6262658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6" name="pt2305"/>
            <p:cNvSpPr/>
            <p:nvPr/>
          </p:nvSpPr>
          <p:spPr>
            <a:xfrm>
              <a:off x="6040972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7" name="pt2306"/>
            <p:cNvSpPr/>
            <p:nvPr/>
          </p:nvSpPr>
          <p:spPr>
            <a:xfrm>
              <a:off x="621832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8" name="pt2307"/>
            <p:cNvSpPr/>
            <p:nvPr/>
          </p:nvSpPr>
          <p:spPr>
            <a:xfrm>
              <a:off x="6262658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9" name="pt2308"/>
            <p:cNvSpPr/>
            <p:nvPr/>
          </p:nvSpPr>
          <p:spPr>
            <a:xfrm>
              <a:off x="590796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0" name="pt2309"/>
            <p:cNvSpPr/>
            <p:nvPr/>
          </p:nvSpPr>
          <p:spPr>
            <a:xfrm>
              <a:off x="6262658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1" name="pt2310"/>
            <p:cNvSpPr/>
            <p:nvPr/>
          </p:nvSpPr>
          <p:spPr>
            <a:xfrm>
              <a:off x="6129647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2" name="pt2311"/>
            <p:cNvSpPr/>
            <p:nvPr/>
          </p:nvSpPr>
          <p:spPr>
            <a:xfrm>
              <a:off x="6129647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3" name="pt2312"/>
            <p:cNvSpPr/>
            <p:nvPr/>
          </p:nvSpPr>
          <p:spPr>
            <a:xfrm>
              <a:off x="6040972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4" name="pt2313"/>
            <p:cNvSpPr/>
            <p:nvPr/>
          </p:nvSpPr>
          <p:spPr>
            <a:xfrm>
              <a:off x="6173984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5" name="pt2314"/>
            <p:cNvSpPr/>
            <p:nvPr/>
          </p:nvSpPr>
          <p:spPr>
            <a:xfrm>
              <a:off x="6040972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6" name="pt2315"/>
            <p:cNvSpPr/>
            <p:nvPr/>
          </p:nvSpPr>
          <p:spPr>
            <a:xfrm>
              <a:off x="6040972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7" name="pt2316"/>
            <p:cNvSpPr/>
            <p:nvPr/>
          </p:nvSpPr>
          <p:spPr>
            <a:xfrm>
              <a:off x="6040972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8" name="pt2317"/>
            <p:cNvSpPr/>
            <p:nvPr/>
          </p:nvSpPr>
          <p:spPr>
            <a:xfrm>
              <a:off x="6173984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9" name="pt2318"/>
            <p:cNvSpPr/>
            <p:nvPr/>
          </p:nvSpPr>
          <p:spPr>
            <a:xfrm>
              <a:off x="5952298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0" name="pt2319"/>
            <p:cNvSpPr/>
            <p:nvPr/>
          </p:nvSpPr>
          <p:spPr>
            <a:xfrm>
              <a:off x="6085309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1" name="pt2320"/>
            <p:cNvSpPr/>
            <p:nvPr/>
          </p:nvSpPr>
          <p:spPr>
            <a:xfrm>
              <a:off x="6129647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2" name="pt2321"/>
            <p:cNvSpPr/>
            <p:nvPr/>
          </p:nvSpPr>
          <p:spPr>
            <a:xfrm>
              <a:off x="621832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3" name="pt2322"/>
            <p:cNvSpPr/>
            <p:nvPr/>
          </p:nvSpPr>
          <p:spPr>
            <a:xfrm>
              <a:off x="590796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4" name="pt2323"/>
            <p:cNvSpPr/>
            <p:nvPr/>
          </p:nvSpPr>
          <p:spPr>
            <a:xfrm>
              <a:off x="5863624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5" name="pt2324"/>
            <p:cNvSpPr/>
            <p:nvPr/>
          </p:nvSpPr>
          <p:spPr>
            <a:xfrm>
              <a:off x="6262658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6" name="pt2325"/>
            <p:cNvSpPr/>
            <p:nvPr/>
          </p:nvSpPr>
          <p:spPr>
            <a:xfrm>
              <a:off x="630699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7" name="pt2326"/>
            <p:cNvSpPr/>
            <p:nvPr/>
          </p:nvSpPr>
          <p:spPr>
            <a:xfrm>
              <a:off x="6040972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8" name="pt2327"/>
            <p:cNvSpPr/>
            <p:nvPr/>
          </p:nvSpPr>
          <p:spPr>
            <a:xfrm>
              <a:off x="6040972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9" name="pt2328"/>
            <p:cNvSpPr/>
            <p:nvPr/>
          </p:nvSpPr>
          <p:spPr>
            <a:xfrm>
              <a:off x="6173984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0" name="pt2329"/>
            <p:cNvSpPr/>
            <p:nvPr/>
          </p:nvSpPr>
          <p:spPr>
            <a:xfrm>
              <a:off x="6306995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1" name="pt2330"/>
            <p:cNvSpPr/>
            <p:nvPr/>
          </p:nvSpPr>
          <p:spPr>
            <a:xfrm>
              <a:off x="6262658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2" name="pt2331"/>
            <p:cNvSpPr/>
            <p:nvPr/>
          </p:nvSpPr>
          <p:spPr>
            <a:xfrm>
              <a:off x="6085309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3" name="pt2332"/>
            <p:cNvSpPr/>
            <p:nvPr/>
          </p:nvSpPr>
          <p:spPr>
            <a:xfrm>
              <a:off x="6262658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4" name="pt2333"/>
            <p:cNvSpPr/>
            <p:nvPr/>
          </p:nvSpPr>
          <p:spPr>
            <a:xfrm>
              <a:off x="6351332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5" name="pt2334"/>
            <p:cNvSpPr/>
            <p:nvPr/>
          </p:nvSpPr>
          <p:spPr>
            <a:xfrm>
              <a:off x="6262658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6" name="pt2335"/>
            <p:cNvSpPr/>
            <p:nvPr/>
          </p:nvSpPr>
          <p:spPr>
            <a:xfrm>
              <a:off x="6085309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7" name="pt2336"/>
            <p:cNvSpPr/>
            <p:nvPr/>
          </p:nvSpPr>
          <p:spPr>
            <a:xfrm>
              <a:off x="6129647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8" name="pt2337"/>
            <p:cNvSpPr/>
            <p:nvPr/>
          </p:nvSpPr>
          <p:spPr>
            <a:xfrm>
              <a:off x="6262658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9" name="pt2338"/>
            <p:cNvSpPr/>
            <p:nvPr/>
          </p:nvSpPr>
          <p:spPr>
            <a:xfrm>
              <a:off x="6040972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0" name="pl2339"/>
            <p:cNvSpPr/>
            <p:nvPr/>
          </p:nvSpPr>
          <p:spPr>
            <a:xfrm>
              <a:off x="5267309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1" name="tx2340"/>
            <p:cNvSpPr/>
            <p:nvPr/>
          </p:nvSpPr>
          <p:spPr>
            <a:xfrm>
              <a:off x="5393436" y="4311013"/>
              <a:ext cx="896965" cy="12938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Petal.Width</a:t>
              </a:r>
            </a:p>
          </p:txBody>
        </p:sp>
        <p:sp>
          <p:nvSpPr>
            <p:cNvPr id="2342" name="pl2341"/>
            <p:cNvSpPr/>
            <p:nvPr/>
          </p:nvSpPr>
          <p:spPr>
            <a:xfrm>
              <a:off x="5267309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3" name="pt234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4" name="pt2343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5" name="pt234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6" name="pt2345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7" name="pt2346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8" name="pt2347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9" name="pt2348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0" name="pt2349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1" name="pt235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2" name="pt2351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3" name="pt235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4" name="pt2353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5" name="pt2354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6" name="pt2355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7" name="pt2356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8" name="pt2357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9" name="pt2358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0" name="pt2359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1" name="pt2360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2" name="pt2361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3" name="pt236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4" name="pt2363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5" name="pt236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6" name="pt2365"/>
            <p:cNvSpPr/>
            <p:nvPr/>
          </p:nvSpPr>
          <p:spPr>
            <a:xfrm>
              <a:off x="5464590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7" name="pt2366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8" name="pt2367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9" name="pt2368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0" name="pt2369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1" name="pt237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2" name="pt2371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3" name="pt2372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4" name="pt2373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5" name="pt2374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6" name="pt2375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7" name="pt2376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8" name="pt2377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9" name="pt237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0" name="pt2379"/>
            <p:cNvSpPr/>
            <p:nvPr/>
          </p:nvSpPr>
          <p:spPr>
            <a:xfrm>
              <a:off x="5287241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1" name="pt238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2" name="pt2381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3" name="pt2382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4" name="pt2383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5" name="pt2384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6" name="pt2385"/>
            <p:cNvSpPr/>
            <p:nvPr/>
          </p:nvSpPr>
          <p:spPr>
            <a:xfrm>
              <a:off x="5508927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7" name="pt2386"/>
            <p:cNvSpPr/>
            <p:nvPr/>
          </p:nvSpPr>
          <p:spPr>
            <a:xfrm>
              <a:off x="5420253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8" name="pt2387"/>
            <p:cNvSpPr/>
            <p:nvPr/>
          </p:nvSpPr>
          <p:spPr>
            <a:xfrm>
              <a:off x="5375916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9" name="pt2388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0" name="pt2389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1" name="pt2390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2" name="pt2391"/>
            <p:cNvSpPr/>
            <p:nvPr/>
          </p:nvSpPr>
          <p:spPr>
            <a:xfrm>
              <a:off x="5331579" y="53555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3" name="pt2392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4" name="pt2393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5" name="pt2394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6" name="pt2395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7" name="pt2396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8" name="pt2397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9" name="pt2398"/>
            <p:cNvSpPr/>
            <p:nvPr/>
          </p:nvSpPr>
          <p:spPr>
            <a:xfrm>
              <a:off x="5952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0" name="pt2399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1" name="pt2400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2" name="pt2401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3" name="pt2402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4" name="pt2403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5" name="pt2404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6" name="pt2405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7" name="pt2406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8" name="pt2407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9" name="pt2408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0" name="pt2409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1" name="pt2410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2" name="pt2411"/>
            <p:cNvSpPr/>
            <p:nvPr/>
          </p:nvSpPr>
          <p:spPr>
            <a:xfrm>
              <a:off x="573061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3" name="pt2412"/>
            <p:cNvSpPr/>
            <p:nvPr/>
          </p:nvSpPr>
          <p:spPr>
            <a:xfrm>
              <a:off x="6040972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4" name="pt2413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5" name="pt2414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6" name="pt2415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7" name="pt2416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8" name="pt2417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9" name="pt2418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0" name="pt2419"/>
            <p:cNvSpPr/>
            <p:nvPr/>
          </p:nvSpPr>
          <p:spPr>
            <a:xfrm>
              <a:off x="599663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1" name="pt2420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2" name="pt2421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3" name="pt2422"/>
            <p:cNvSpPr/>
            <p:nvPr/>
          </p:nvSpPr>
          <p:spPr>
            <a:xfrm>
              <a:off x="573061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4" name="pt2423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5" name="pt2424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6" name="pt2425"/>
            <p:cNvSpPr/>
            <p:nvPr/>
          </p:nvSpPr>
          <p:spPr>
            <a:xfrm>
              <a:off x="5952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7" name="pt2426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8" name="pt2427"/>
            <p:cNvSpPr/>
            <p:nvPr/>
          </p:nvSpPr>
          <p:spPr>
            <a:xfrm>
              <a:off x="5952298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9" name="pt2428"/>
            <p:cNvSpPr/>
            <p:nvPr/>
          </p:nvSpPr>
          <p:spPr>
            <a:xfrm>
              <a:off x="5907961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0" name="pt2429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1" name="pt2430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2" name="pt2431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3" name="pt2432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4" name="pt2433"/>
            <p:cNvSpPr/>
            <p:nvPr/>
          </p:nvSpPr>
          <p:spPr>
            <a:xfrm>
              <a:off x="5863624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5" name="pt2434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6" name="pt2435"/>
            <p:cNvSpPr/>
            <p:nvPr/>
          </p:nvSpPr>
          <p:spPr>
            <a:xfrm>
              <a:off x="5686275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7" name="pt2436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8" name="pt2437"/>
            <p:cNvSpPr/>
            <p:nvPr/>
          </p:nvSpPr>
          <p:spPr>
            <a:xfrm>
              <a:off x="5774950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9" name="pt2438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0" name="pt2439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1" name="pt2440"/>
            <p:cNvSpPr/>
            <p:nvPr/>
          </p:nvSpPr>
          <p:spPr>
            <a:xfrm>
              <a:off x="5730613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2" name="pt2441"/>
            <p:cNvSpPr/>
            <p:nvPr/>
          </p:nvSpPr>
          <p:spPr>
            <a:xfrm>
              <a:off x="5819287" y="50775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3" name="pt2442"/>
            <p:cNvSpPr/>
            <p:nvPr/>
          </p:nvSpPr>
          <p:spPr>
            <a:xfrm>
              <a:off x="635133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4" name="pt2443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5" name="pt2444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6" name="pt2445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7" name="pt2446"/>
            <p:cNvSpPr/>
            <p:nvPr/>
          </p:nvSpPr>
          <p:spPr>
            <a:xfrm>
              <a:off x="621832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8" name="pt2447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9" name="pt2448"/>
            <p:cNvSpPr/>
            <p:nvPr/>
          </p:nvSpPr>
          <p:spPr>
            <a:xfrm>
              <a:off x="599663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0" name="pt2449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1" name="pt2450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2" name="pt2451"/>
            <p:cNvSpPr/>
            <p:nvPr/>
          </p:nvSpPr>
          <p:spPr>
            <a:xfrm>
              <a:off x="635133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3" name="pt2452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4" name="pt2453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5" name="pt2454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6" name="pt2455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7" name="pt2456"/>
            <p:cNvSpPr/>
            <p:nvPr/>
          </p:nvSpPr>
          <p:spPr>
            <a:xfrm>
              <a:off x="6306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8" name="pt2457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9" name="pt2458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0" name="pt2459"/>
            <p:cNvSpPr/>
            <p:nvPr/>
          </p:nvSpPr>
          <p:spPr>
            <a:xfrm>
              <a:off x="621832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1" name="pt2460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2" name="pt2461"/>
            <p:cNvSpPr/>
            <p:nvPr/>
          </p:nvSpPr>
          <p:spPr>
            <a:xfrm>
              <a:off x="590796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3" name="pt2462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4" name="pt2463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5" name="pt2464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6" name="pt2465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7" name="pt2466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8" name="pt2467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9" name="pt2468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0" name="pt2469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1" name="pt2470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2" name="pt2471"/>
            <p:cNvSpPr/>
            <p:nvPr/>
          </p:nvSpPr>
          <p:spPr>
            <a:xfrm>
              <a:off x="595229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3" name="pt2472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4" name="pt2473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5" name="pt2474"/>
            <p:cNvSpPr/>
            <p:nvPr/>
          </p:nvSpPr>
          <p:spPr>
            <a:xfrm>
              <a:off x="621832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6" name="pt2475"/>
            <p:cNvSpPr/>
            <p:nvPr/>
          </p:nvSpPr>
          <p:spPr>
            <a:xfrm>
              <a:off x="5907961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7" name="pt2476"/>
            <p:cNvSpPr/>
            <p:nvPr/>
          </p:nvSpPr>
          <p:spPr>
            <a:xfrm>
              <a:off x="586362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8" name="pt2477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9" name="pt2478"/>
            <p:cNvSpPr/>
            <p:nvPr/>
          </p:nvSpPr>
          <p:spPr>
            <a:xfrm>
              <a:off x="6306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0" name="pt2479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1" name="pt2480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2" name="pt2481"/>
            <p:cNvSpPr/>
            <p:nvPr/>
          </p:nvSpPr>
          <p:spPr>
            <a:xfrm>
              <a:off x="6173984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3" name="pt2482"/>
            <p:cNvSpPr/>
            <p:nvPr/>
          </p:nvSpPr>
          <p:spPr>
            <a:xfrm>
              <a:off x="6306995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4" name="pt2483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5" name="pt2484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6" name="pt2485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7" name="pt2486"/>
            <p:cNvSpPr/>
            <p:nvPr/>
          </p:nvSpPr>
          <p:spPr>
            <a:xfrm>
              <a:off x="635133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8" name="pt2487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9" name="pt2488"/>
            <p:cNvSpPr/>
            <p:nvPr/>
          </p:nvSpPr>
          <p:spPr>
            <a:xfrm>
              <a:off x="6085309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0" name="pt2489"/>
            <p:cNvSpPr/>
            <p:nvPr/>
          </p:nvSpPr>
          <p:spPr>
            <a:xfrm>
              <a:off x="6129647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1" name="pt2490"/>
            <p:cNvSpPr/>
            <p:nvPr/>
          </p:nvSpPr>
          <p:spPr>
            <a:xfrm>
              <a:off x="6262658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2" name="pt2491"/>
            <p:cNvSpPr/>
            <p:nvPr/>
          </p:nvSpPr>
          <p:spPr>
            <a:xfrm>
              <a:off x="6040972" y="47994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3" name="pl2492"/>
            <p:cNvSpPr/>
            <p:nvPr/>
          </p:nvSpPr>
          <p:spPr>
            <a:xfrm>
              <a:off x="6537228" y="1914753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4" name="pl2493"/>
            <p:cNvSpPr/>
            <p:nvPr/>
          </p:nvSpPr>
          <p:spPr>
            <a:xfrm>
              <a:off x="7686446" y="1921550"/>
              <a:ext cx="0" cy="540643"/>
            </a:xfrm>
            <a:custGeom>
              <a:avLst/>
              <a:pathLst>
                <a:path w="0" h="540643">
                  <a:moveTo>
                    <a:pt x="0" y="540643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5" name="pl2494"/>
            <p:cNvSpPr/>
            <p:nvPr/>
          </p:nvSpPr>
          <p:spPr>
            <a:xfrm>
              <a:off x="7686446" y="2462193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6" name="pl2495"/>
            <p:cNvSpPr/>
            <p:nvPr/>
          </p:nvSpPr>
          <p:spPr>
            <a:xfrm>
              <a:off x="7686446" y="238495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7" name="pl2496"/>
            <p:cNvSpPr/>
            <p:nvPr/>
          </p:nvSpPr>
          <p:spPr>
            <a:xfrm>
              <a:off x="7686446" y="230772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8" name="pl2497"/>
            <p:cNvSpPr/>
            <p:nvPr/>
          </p:nvSpPr>
          <p:spPr>
            <a:xfrm>
              <a:off x="7686446" y="223048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9" name="pl2498"/>
            <p:cNvSpPr/>
            <p:nvPr/>
          </p:nvSpPr>
          <p:spPr>
            <a:xfrm>
              <a:off x="7686446" y="215325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0" name="pl2499"/>
            <p:cNvSpPr/>
            <p:nvPr/>
          </p:nvSpPr>
          <p:spPr>
            <a:xfrm>
              <a:off x="7686446" y="207601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1" name="pl2500"/>
            <p:cNvSpPr/>
            <p:nvPr/>
          </p:nvSpPr>
          <p:spPr>
            <a:xfrm>
              <a:off x="7686446" y="199878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2" name="pl2501"/>
            <p:cNvSpPr/>
            <p:nvPr/>
          </p:nvSpPr>
          <p:spPr>
            <a:xfrm>
              <a:off x="7686446" y="192155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3" name="tx2502"/>
            <p:cNvSpPr/>
            <p:nvPr/>
          </p:nvSpPr>
          <p:spPr>
            <a:xfrm rot="-5400000">
              <a:off x="7797662" y="2426078"/>
              <a:ext cx="139858" cy="7223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2504" name="tx2503"/>
            <p:cNvSpPr/>
            <p:nvPr/>
          </p:nvSpPr>
          <p:spPr>
            <a:xfrm rot="-5400000">
              <a:off x="7797464" y="2194175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6.0</a:t>
              </a:r>
            </a:p>
          </p:txBody>
        </p:sp>
        <p:sp>
          <p:nvSpPr>
            <p:cNvPr id="2505" name="tx2504"/>
            <p:cNvSpPr/>
            <p:nvPr/>
          </p:nvSpPr>
          <p:spPr>
            <a:xfrm rot="-5400000">
              <a:off x="7798258" y="1963264"/>
              <a:ext cx="139858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7.5</a:t>
              </a:r>
            </a:p>
          </p:txBody>
        </p:sp>
        <p:sp>
          <p:nvSpPr>
            <p:cNvPr id="2506" name="pt2505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7" name="pt2506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8" name="pt2507"/>
            <p:cNvSpPr/>
            <p:nvPr/>
          </p:nvSpPr>
          <p:spPr>
            <a:xfrm>
              <a:off x="6557160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9" name="pt2508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0" name="pt2509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1" name="pt2510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2" name="pt2511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3" name="pt2512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4" name="pt2513"/>
            <p:cNvSpPr/>
            <p:nvPr/>
          </p:nvSpPr>
          <p:spPr>
            <a:xfrm>
              <a:off x="6557160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5" name="pt2514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6" name="pt2515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7" name="pt2516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8" name="pt2517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9" name="pt2518"/>
            <p:cNvSpPr/>
            <p:nvPr/>
          </p:nvSpPr>
          <p:spPr>
            <a:xfrm>
              <a:off x="6557160" y="247045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0" name="pt2519"/>
            <p:cNvSpPr/>
            <p:nvPr/>
          </p:nvSpPr>
          <p:spPr>
            <a:xfrm>
              <a:off x="6557160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1" name="pt2520"/>
            <p:cNvSpPr/>
            <p:nvPr/>
          </p:nvSpPr>
          <p:spPr>
            <a:xfrm>
              <a:off x="655716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2" name="pt2521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3" name="pt2522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4" name="pt2523"/>
            <p:cNvSpPr/>
            <p:nvPr/>
          </p:nvSpPr>
          <p:spPr>
            <a:xfrm>
              <a:off x="6557160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5" name="pt2524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6" name="pt2525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7" name="pt2526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8" name="pt2527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9" name="pt2528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0" name="pt2529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1" name="pt2530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2" name="pt2531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3" name="pt2532"/>
            <p:cNvSpPr/>
            <p:nvPr/>
          </p:nvSpPr>
          <p:spPr>
            <a:xfrm>
              <a:off x="655716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4" name="pt2533"/>
            <p:cNvSpPr/>
            <p:nvPr/>
          </p:nvSpPr>
          <p:spPr>
            <a:xfrm>
              <a:off x="655716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5" name="pt2534"/>
            <p:cNvSpPr/>
            <p:nvPr/>
          </p:nvSpPr>
          <p:spPr>
            <a:xfrm>
              <a:off x="6557160" y="240866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6" name="pt2535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7" name="pt2536"/>
            <p:cNvSpPr/>
            <p:nvPr/>
          </p:nvSpPr>
          <p:spPr>
            <a:xfrm>
              <a:off x="6557160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8" name="pt2537"/>
            <p:cNvSpPr/>
            <p:nvPr/>
          </p:nvSpPr>
          <p:spPr>
            <a:xfrm>
              <a:off x="6557160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9" name="pt2538"/>
            <p:cNvSpPr/>
            <p:nvPr/>
          </p:nvSpPr>
          <p:spPr>
            <a:xfrm>
              <a:off x="655716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0" name="pt2539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1" name="pt2540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2" name="pt2541"/>
            <p:cNvSpPr/>
            <p:nvPr/>
          </p:nvSpPr>
          <p:spPr>
            <a:xfrm>
              <a:off x="6557160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3" name="pt2542"/>
            <p:cNvSpPr/>
            <p:nvPr/>
          </p:nvSpPr>
          <p:spPr>
            <a:xfrm>
              <a:off x="6557160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4" name="pt2543"/>
            <p:cNvSpPr/>
            <p:nvPr/>
          </p:nvSpPr>
          <p:spPr>
            <a:xfrm>
              <a:off x="6557160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5" name="pt2544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6" name="pt2545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7" name="pt2546"/>
            <p:cNvSpPr/>
            <p:nvPr/>
          </p:nvSpPr>
          <p:spPr>
            <a:xfrm>
              <a:off x="6557160" y="24395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8" name="pt2547"/>
            <p:cNvSpPr/>
            <p:nvPr/>
          </p:nvSpPr>
          <p:spPr>
            <a:xfrm>
              <a:off x="6557160" y="245500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9" name="pt2548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0" name="pt2549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1" name="pt2550"/>
            <p:cNvSpPr/>
            <p:nvPr/>
          </p:nvSpPr>
          <p:spPr>
            <a:xfrm>
              <a:off x="6557160" y="239322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2" name="pt2551"/>
            <p:cNvSpPr/>
            <p:nvPr/>
          </p:nvSpPr>
          <p:spPr>
            <a:xfrm>
              <a:off x="6557160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3" name="pt2552"/>
            <p:cNvSpPr/>
            <p:nvPr/>
          </p:nvSpPr>
          <p:spPr>
            <a:xfrm>
              <a:off x="6557160" y="242411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4" name="pt2553"/>
            <p:cNvSpPr/>
            <p:nvPr/>
          </p:nvSpPr>
          <p:spPr>
            <a:xfrm>
              <a:off x="6557160" y="23159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5" name="pt2554"/>
            <p:cNvSpPr/>
            <p:nvPr/>
          </p:nvSpPr>
          <p:spPr>
            <a:xfrm>
              <a:off x="6557160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6" name="pt2555"/>
            <p:cNvSpPr/>
            <p:nvPr/>
          </p:nvSpPr>
          <p:spPr>
            <a:xfrm>
              <a:off x="7089206" y="20533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7" name="pt2556"/>
            <p:cNvSpPr/>
            <p:nvPr/>
          </p:nvSpPr>
          <p:spPr>
            <a:xfrm>
              <a:off x="708920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8" name="pt2557"/>
            <p:cNvSpPr/>
            <p:nvPr/>
          </p:nvSpPr>
          <p:spPr>
            <a:xfrm>
              <a:off x="7089206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9" name="pt2558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0" name="pt2559"/>
            <p:cNvSpPr/>
            <p:nvPr/>
          </p:nvSpPr>
          <p:spPr>
            <a:xfrm>
              <a:off x="7089206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1" name="pt2560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2" name="pt2561"/>
            <p:cNvSpPr/>
            <p:nvPr/>
          </p:nvSpPr>
          <p:spPr>
            <a:xfrm>
              <a:off x="708920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3" name="pt2562"/>
            <p:cNvSpPr/>
            <p:nvPr/>
          </p:nvSpPr>
          <p:spPr>
            <a:xfrm>
              <a:off x="7089206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4" name="pt2563"/>
            <p:cNvSpPr/>
            <p:nvPr/>
          </p:nvSpPr>
          <p:spPr>
            <a:xfrm>
              <a:off x="7089206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5" name="pt2564"/>
            <p:cNvSpPr/>
            <p:nvPr/>
          </p:nvSpPr>
          <p:spPr>
            <a:xfrm>
              <a:off x="7089206" y="233143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6" name="pt2565"/>
            <p:cNvSpPr/>
            <p:nvPr/>
          </p:nvSpPr>
          <p:spPr>
            <a:xfrm>
              <a:off x="708920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7" name="pt2566"/>
            <p:cNvSpPr/>
            <p:nvPr/>
          </p:nvSpPr>
          <p:spPr>
            <a:xfrm>
              <a:off x="7089206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8" name="pt2567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9" name="pt2568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0" name="pt2569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1" name="pt2570"/>
            <p:cNvSpPr/>
            <p:nvPr/>
          </p:nvSpPr>
          <p:spPr>
            <a:xfrm>
              <a:off x="708920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2" name="pt2571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3" name="pt2572"/>
            <p:cNvSpPr/>
            <p:nvPr/>
          </p:nvSpPr>
          <p:spPr>
            <a:xfrm>
              <a:off x="708920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4" name="pt2573"/>
            <p:cNvSpPr/>
            <p:nvPr/>
          </p:nvSpPr>
          <p:spPr>
            <a:xfrm>
              <a:off x="7089206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5" name="pt2574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6" name="pt2575"/>
            <p:cNvSpPr/>
            <p:nvPr/>
          </p:nvSpPr>
          <p:spPr>
            <a:xfrm>
              <a:off x="7089206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7" name="pt2576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8" name="pt2577"/>
            <p:cNvSpPr/>
            <p:nvPr/>
          </p:nvSpPr>
          <p:spPr>
            <a:xfrm>
              <a:off x="708920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9" name="pt2578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0" name="pt2579"/>
            <p:cNvSpPr/>
            <p:nvPr/>
          </p:nvSpPr>
          <p:spPr>
            <a:xfrm>
              <a:off x="7089206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1" name="pt2580"/>
            <p:cNvSpPr/>
            <p:nvPr/>
          </p:nvSpPr>
          <p:spPr>
            <a:xfrm>
              <a:off x="7089206" y="21151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2" name="pt2581"/>
            <p:cNvSpPr/>
            <p:nvPr/>
          </p:nvSpPr>
          <p:spPr>
            <a:xfrm>
              <a:off x="7089206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3" name="pt2582"/>
            <p:cNvSpPr/>
            <p:nvPr/>
          </p:nvSpPr>
          <p:spPr>
            <a:xfrm>
              <a:off x="708920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4" name="pt2583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5" name="pt2584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6" name="pt2585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7" name="pt2586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8" name="pt2587"/>
            <p:cNvSpPr/>
            <p:nvPr/>
          </p:nvSpPr>
          <p:spPr>
            <a:xfrm>
              <a:off x="708920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9" name="pt2588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0" name="pt2589"/>
            <p:cNvSpPr/>
            <p:nvPr/>
          </p:nvSpPr>
          <p:spPr>
            <a:xfrm>
              <a:off x="7089206" y="230053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1" name="pt2590"/>
            <p:cNvSpPr/>
            <p:nvPr/>
          </p:nvSpPr>
          <p:spPr>
            <a:xfrm>
              <a:off x="7089206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2" name="pt2591"/>
            <p:cNvSpPr/>
            <p:nvPr/>
          </p:nvSpPr>
          <p:spPr>
            <a:xfrm>
              <a:off x="7089206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3" name="pt2592"/>
            <p:cNvSpPr/>
            <p:nvPr/>
          </p:nvSpPr>
          <p:spPr>
            <a:xfrm>
              <a:off x="7089206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4" name="pt2593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5" name="pt2594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6" name="pt2595"/>
            <p:cNvSpPr/>
            <p:nvPr/>
          </p:nvSpPr>
          <p:spPr>
            <a:xfrm>
              <a:off x="7089206" y="22850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7" name="pt2596"/>
            <p:cNvSpPr/>
            <p:nvPr/>
          </p:nvSpPr>
          <p:spPr>
            <a:xfrm>
              <a:off x="7089206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8" name="pt2597"/>
            <p:cNvSpPr/>
            <p:nvPr/>
          </p:nvSpPr>
          <p:spPr>
            <a:xfrm>
              <a:off x="7089206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9" name="pt2598"/>
            <p:cNvSpPr/>
            <p:nvPr/>
          </p:nvSpPr>
          <p:spPr>
            <a:xfrm>
              <a:off x="7089206" y="23623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0" name="pt2599"/>
            <p:cNvSpPr/>
            <p:nvPr/>
          </p:nvSpPr>
          <p:spPr>
            <a:xfrm>
              <a:off x="7089206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1" name="pt2600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2" name="pt2601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3" name="pt2602"/>
            <p:cNvSpPr/>
            <p:nvPr/>
          </p:nvSpPr>
          <p:spPr>
            <a:xfrm>
              <a:off x="7089206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4" name="pt2603"/>
            <p:cNvSpPr/>
            <p:nvPr/>
          </p:nvSpPr>
          <p:spPr>
            <a:xfrm>
              <a:off x="7089206" y="23468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5" name="pt2604"/>
            <p:cNvSpPr/>
            <p:nvPr/>
          </p:nvSpPr>
          <p:spPr>
            <a:xfrm>
              <a:off x="7089206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6" name="pt2605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7" name="pt2606"/>
            <p:cNvSpPr/>
            <p:nvPr/>
          </p:nvSpPr>
          <p:spPr>
            <a:xfrm>
              <a:off x="762125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8" name="pt2607"/>
            <p:cNvSpPr/>
            <p:nvPr/>
          </p:nvSpPr>
          <p:spPr>
            <a:xfrm>
              <a:off x="7621251" y="203794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9" name="pt2608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0" name="pt2609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1" name="pt2610"/>
            <p:cNvSpPr/>
            <p:nvPr/>
          </p:nvSpPr>
          <p:spPr>
            <a:xfrm>
              <a:off x="7621251" y="19607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2" name="pt2611"/>
            <p:cNvSpPr/>
            <p:nvPr/>
          </p:nvSpPr>
          <p:spPr>
            <a:xfrm>
              <a:off x="7621251" y="23777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3" name="pt2612"/>
            <p:cNvSpPr/>
            <p:nvPr/>
          </p:nvSpPr>
          <p:spPr>
            <a:xfrm>
              <a:off x="7621251" y="20070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4" name="pt2613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5" name="pt2614"/>
            <p:cNvSpPr/>
            <p:nvPr/>
          </p:nvSpPr>
          <p:spPr>
            <a:xfrm>
              <a:off x="7621251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6" name="pt2615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7" name="pt2616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8" name="pt2617"/>
            <p:cNvSpPr/>
            <p:nvPr/>
          </p:nvSpPr>
          <p:spPr>
            <a:xfrm>
              <a:off x="7621251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9" name="pt2618"/>
            <p:cNvSpPr/>
            <p:nvPr/>
          </p:nvSpPr>
          <p:spPr>
            <a:xfrm>
              <a:off x="7621251" y="2254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0" name="pt2619"/>
            <p:cNvSpPr/>
            <p:nvPr/>
          </p:nvSpPr>
          <p:spPr>
            <a:xfrm>
              <a:off x="762125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1" name="pt2620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2" name="pt2621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3" name="pt2622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4" name="pt2623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5" name="pt2624"/>
            <p:cNvSpPr/>
            <p:nvPr/>
          </p:nvSpPr>
          <p:spPr>
            <a:xfrm>
              <a:off x="762125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6" name="pt2625"/>
            <p:cNvSpPr/>
            <p:nvPr/>
          </p:nvSpPr>
          <p:spPr>
            <a:xfrm>
              <a:off x="762125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7" name="pt2626"/>
            <p:cNvSpPr/>
            <p:nvPr/>
          </p:nvSpPr>
          <p:spPr>
            <a:xfrm>
              <a:off x="7621251" y="226964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8" name="pt2627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9" name="pt2628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0" name="pt2629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1" name="pt2630"/>
            <p:cNvSpPr/>
            <p:nvPr/>
          </p:nvSpPr>
          <p:spPr>
            <a:xfrm>
              <a:off x="7621251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2" name="pt2631"/>
            <p:cNvSpPr/>
            <p:nvPr/>
          </p:nvSpPr>
          <p:spPr>
            <a:xfrm>
              <a:off x="762125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3" name="pt2632"/>
            <p:cNvSpPr/>
            <p:nvPr/>
          </p:nvSpPr>
          <p:spPr>
            <a:xfrm>
              <a:off x="762125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4" name="pt2633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5" name="pt2634"/>
            <p:cNvSpPr/>
            <p:nvPr/>
          </p:nvSpPr>
          <p:spPr>
            <a:xfrm>
              <a:off x="7621251" y="20224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6" name="pt2635"/>
            <p:cNvSpPr/>
            <p:nvPr/>
          </p:nvSpPr>
          <p:spPr>
            <a:xfrm>
              <a:off x="7621251" y="199160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7" name="pt2636"/>
            <p:cNvSpPr/>
            <p:nvPr/>
          </p:nvSpPr>
          <p:spPr>
            <a:xfrm>
              <a:off x="7621251" y="19143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8" name="pt2637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9" name="pt2638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0" name="pt2639"/>
            <p:cNvSpPr/>
            <p:nvPr/>
          </p:nvSpPr>
          <p:spPr>
            <a:xfrm>
              <a:off x="7621251" y="219241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1" name="pt2640"/>
            <p:cNvSpPr/>
            <p:nvPr/>
          </p:nvSpPr>
          <p:spPr>
            <a:xfrm>
              <a:off x="7621251" y="194525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2" name="pt2641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3" name="pt2642"/>
            <p:cNvSpPr/>
            <p:nvPr/>
          </p:nvSpPr>
          <p:spPr>
            <a:xfrm>
              <a:off x="7621251" y="214607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4" name="pt2643"/>
            <p:cNvSpPr/>
            <p:nvPr/>
          </p:nvSpPr>
          <p:spPr>
            <a:xfrm>
              <a:off x="7621251" y="22078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5" name="pt2644"/>
            <p:cNvSpPr/>
            <p:nvPr/>
          </p:nvSpPr>
          <p:spPr>
            <a:xfrm>
              <a:off x="762125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6" name="pt2645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7" name="pt2646"/>
            <p:cNvSpPr/>
            <p:nvPr/>
          </p:nvSpPr>
          <p:spPr>
            <a:xfrm>
              <a:off x="7621251" y="20688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8" name="pt2647"/>
            <p:cNvSpPr/>
            <p:nvPr/>
          </p:nvSpPr>
          <p:spPr>
            <a:xfrm>
              <a:off x="7621251" y="22387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9" name="pt2648"/>
            <p:cNvSpPr/>
            <p:nvPr/>
          </p:nvSpPr>
          <p:spPr>
            <a:xfrm>
              <a:off x="7621251" y="20842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0" name="pt2649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1" name="pt2650"/>
            <p:cNvSpPr/>
            <p:nvPr/>
          </p:nvSpPr>
          <p:spPr>
            <a:xfrm>
              <a:off x="7621251" y="20997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2" name="pt2651"/>
            <p:cNvSpPr/>
            <p:nvPr/>
          </p:nvSpPr>
          <p:spPr>
            <a:xfrm>
              <a:off x="7621251" y="21615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3" name="pt2652"/>
            <p:cNvSpPr/>
            <p:nvPr/>
          </p:nvSpPr>
          <p:spPr>
            <a:xfrm>
              <a:off x="7621251" y="21306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4" name="pt2653"/>
            <p:cNvSpPr/>
            <p:nvPr/>
          </p:nvSpPr>
          <p:spPr>
            <a:xfrm>
              <a:off x="7621251" y="217696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5" name="pt2654"/>
            <p:cNvSpPr/>
            <p:nvPr/>
          </p:nvSpPr>
          <p:spPr>
            <a:xfrm>
              <a:off x="7621251" y="22233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6" name="pl2655"/>
            <p:cNvSpPr/>
            <p:nvPr/>
          </p:nvSpPr>
          <p:spPr>
            <a:xfrm>
              <a:off x="6537228" y="2636032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7" name="pt2656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8" name="pt2657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9" name="pt2658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0" name="pt2659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1" name="pt2660"/>
            <p:cNvSpPr/>
            <p:nvPr/>
          </p:nvSpPr>
          <p:spPr>
            <a:xfrm>
              <a:off x="6557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2" name="pt2661"/>
            <p:cNvSpPr/>
            <p:nvPr/>
          </p:nvSpPr>
          <p:spPr>
            <a:xfrm>
              <a:off x="6557160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3" name="pt2662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4" name="pt2663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5" name="pt2664"/>
            <p:cNvSpPr/>
            <p:nvPr/>
          </p:nvSpPr>
          <p:spPr>
            <a:xfrm>
              <a:off x="6557160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6" name="pt2665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7" name="pt2666"/>
            <p:cNvSpPr/>
            <p:nvPr/>
          </p:nvSpPr>
          <p:spPr>
            <a:xfrm>
              <a:off x="655716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8" name="pt2667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9" name="pt2668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0" name="pt2669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1" name="pt2670"/>
            <p:cNvSpPr/>
            <p:nvPr/>
          </p:nvSpPr>
          <p:spPr>
            <a:xfrm>
              <a:off x="6557160" y="27283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2" name="pt2671"/>
            <p:cNvSpPr/>
            <p:nvPr/>
          </p:nvSpPr>
          <p:spPr>
            <a:xfrm>
              <a:off x="6557160" y="263564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3" name="pt2672"/>
            <p:cNvSpPr/>
            <p:nvPr/>
          </p:nvSpPr>
          <p:spPr>
            <a:xfrm>
              <a:off x="6557160" y="275149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4" name="pt2673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5" name="pt2674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6" name="pt2675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7" name="pt2676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8" name="pt2677"/>
            <p:cNvSpPr/>
            <p:nvPr/>
          </p:nvSpPr>
          <p:spPr>
            <a:xfrm>
              <a:off x="655716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9" name="pt2678"/>
            <p:cNvSpPr/>
            <p:nvPr/>
          </p:nvSpPr>
          <p:spPr>
            <a:xfrm>
              <a:off x="6557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0" name="pt2679"/>
            <p:cNvSpPr/>
            <p:nvPr/>
          </p:nvSpPr>
          <p:spPr>
            <a:xfrm>
              <a:off x="655716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1" name="pt2680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2" name="pt2681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3" name="pt2682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4" name="pt2683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5" name="pt2684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6" name="pt2685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7" name="pt2686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8" name="pt2687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9" name="pt2688"/>
            <p:cNvSpPr/>
            <p:nvPr/>
          </p:nvSpPr>
          <p:spPr>
            <a:xfrm>
              <a:off x="6557160" y="27051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0" name="pt2689"/>
            <p:cNvSpPr/>
            <p:nvPr/>
          </p:nvSpPr>
          <p:spPr>
            <a:xfrm>
              <a:off x="6557160" y="268198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1" name="pt2690"/>
            <p:cNvSpPr/>
            <p:nvPr/>
          </p:nvSpPr>
          <p:spPr>
            <a:xfrm>
              <a:off x="6557160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2" name="pt2691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3" name="pt2692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4" name="pt2693"/>
            <p:cNvSpPr/>
            <p:nvPr/>
          </p:nvSpPr>
          <p:spPr>
            <a:xfrm>
              <a:off x="6557160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5" name="pt2694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6" name="pt2695"/>
            <p:cNvSpPr/>
            <p:nvPr/>
          </p:nvSpPr>
          <p:spPr>
            <a:xfrm>
              <a:off x="6557160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7" name="pt2696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8" name="pt2697"/>
            <p:cNvSpPr/>
            <p:nvPr/>
          </p:nvSpPr>
          <p:spPr>
            <a:xfrm>
              <a:off x="6557160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9" name="pt2698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0" name="pt2699"/>
            <p:cNvSpPr/>
            <p:nvPr/>
          </p:nvSpPr>
          <p:spPr>
            <a:xfrm>
              <a:off x="6557160" y="28441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1" name="pt2700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2" name="pt2701"/>
            <p:cNvSpPr/>
            <p:nvPr/>
          </p:nvSpPr>
          <p:spPr>
            <a:xfrm>
              <a:off x="6557160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3" name="pt2702"/>
            <p:cNvSpPr/>
            <p:nvPr/>
          </p:nvSpPr>
          <p:spPr>
            <a:xfrm>
              <a:off x="6557160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4" name="pt2703"/>
            <p:cNvSpPr/>
            <p:nvPr/>
          </p:nvSpPr>
          <p:spPr>
            <a:xfrm>
              <a:off x="6557160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5" name="pt2704"/>
            <p:cNvSpPr/>
            <p:nvPr/>
          </p:nvSpPr>
          <p:spPr>
            <a:xfrm>
              <a:off x="6557160" y="27978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6" name="pt2705"/>
            <p:cNvSpPr/>
            <p:nvPr/>
          </p:nvSpPr>
          <p:spPr>
            <a:xfrm>
              <a:off x="6557160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7" name="pt2706"/>
            <p:cNvSpPr/>
            <p:nvPr/>
          </p:nvSpPr>
          <p:spPr>
            <a:xfrm>
              <a:off x="708920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8" name="pt2707"/>
            <p:cNvSpPr/>
            <p:nvPr/>
          </p:nvSpPr>
          <p:spPr>
            <a:xfrm>
              <a:off x="708920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9" name="pt2708"/>
            <p:cNvSpPr/>
            <p:nvPr/>
          </p:nvSpPr>
          <p:spPr>
            <a:xfrm>
              <a:off x="708920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0" name="pt2709"/>
            <p:cNvSpPr/>
            <p:nvPr/>
          </p:nvSpPr>
          <p:spPr>
            <a:xfrm>
              <a:off x="708920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1" name="pt2710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2" name="pt2711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3" name="pt2712"/>
            <p:cNvSpPr/>
            <p:nvPr/>
          </p:nvSpPr>
          <p:spPr>
            <a:xfrm>
              <a:off x="7089206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4" name="pt2713"/>
            <p:cNvSpPr/>
            <p:nvPr/>
          </p:nvSpPr>
          <p:spPr>
            <a:xfrm>
              <a:off x="7089206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5" name="pt2714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6" name="pt2715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7" name="pt2716"/>
            <p:cNvSpPr/>
            <p:nvPr/>
          </p:nvSpPr>
          <p:spPr>
            <a:xfrm>
              <a:off x="7089206" y="3191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8" name="pt2717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9" name="pt2718"/>
            <p:cNvSpPr/>
            <p:nvPr/>
          </p:nvSpPr>
          <p:spPr>
            <a:xfrm>
              <a:off x="7089206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0" name="pt2719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1" name="pt2720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2" name="pt2721"/>
            <p:cNvSpPr/>
            <p:nvPr/>
          </p:nvSpPr>
          <p:spPr>
            <a:xfrm>
              <a:off x="708920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3" name="pt2722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4" name="pt2723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5" name="pt2724"/>
            <p:cNvSpPr/>
            <p:nvPr/>
          </p:nvSpPr>
          <p:spPr>
            <a:xfrm>
              <a:off x="7089206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6" name="pt2725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7" name="pt2726"/>
            <p:cNvSpPr/>
            <p:nvPr/>
          </p:nvSpPr>
          <p:spPr>
            <a:xfrm>
              <a:off x="7089206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8" name="pt2727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9" name="pt2728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0" name="pt2729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1" name="pt2730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2" name="pt2731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3" name="pt2732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4" name="pt2733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5" name="pt2734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6" name="pt2735"/>
            <p:cNvSpPr/>
            <p:nvPr/>
          </p:nvSpPr>
          <p:spPr>
            <a:xfrm>
              <a:off x="708920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7" name="pt2736"/>
            <p:cNvSpPr/>
            <p:nvPr/>
          </p:nvSpPr>
          <p:spPr>
            <a:xfrm>
              <a:off x="7089206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8" name="pt2737"/>
            <p:cNvSpPr/>
            <p:nvPr/>
          </p:nvSpPr>
          <p:spPr>
            <a:xfrm>
              <a:off x="7089206" y="30990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9" name="pt2738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0" name="pt2739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1" name="pt2740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2" name="pt2741"/>
            <p:cNvSpPr/>
            <p:nvPr/>
          </p:nvSpPr>
          <p:spPr>
            <a:xfrm>
              <a:off x="7089206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3" name="pt2742"/>
            <p:cNvSpPr/>
            <p:nvPr/>
          </p:nvSpPr>
          <p:spPr>
            <a:xfrm>
              <a:off x="7089206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4" name="pt2743"/>
            <p:cNvSpPr/>
            <p:nvPr/>
          </p:nvSpPr>
          <p:spPr>
            <a:xfrm>
              <a:off x="708920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5" name="pt2744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6" name="pt2745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7" name="pt2746"/>
            <p:cNvSpPr/>
            <p:nvPr/>
          </p:nvSpPr>
          <p:spPr>
            <a:xfrm>
              <a:off x="708920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8" name="pt2747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9" name="pt2748"/>
            <p:cNvSpPr/>
            <p:nvPr/>
          </p:nvSpPr>
          <p:spPr>
            <a:xfrm>
              <a:off x="7089206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0" name="pt2749"/>
            <p:cNvSpPr/>
            <p:nvPr/>
          </p:nvSpPr>
          <p:spPr>
            <a:xfrm>
              <a:off x="7089206" y="31222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1" name="pt2750"/>
            <p:cNvSpPr/>
            <p:nvPr/>
          </p:nvSpPr>
          <p:spPr>
            <a:xfrm>
              <a:off x="7089206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2" name="pt2751"/>
            <p:cNvSpPr/>
            <p:nvPr/>
          </p:nvSpPr>
          <p:spPr>
            <a:xfrm>
              <a:off x="7089206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3" name="pt2752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4" name="pt2753"/>
            <p:cNvSpPr/>
            <p:nvPr/>
          </p:nvSpPr>
          <p:spPr>
            <a:xfrm>
              <a:off x="7089206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5" name="pt2754"/>
            <p:cNvSpPr/>
            <p:nvPr/>
          </p:nvSpPr>
          <p:spPr>
            <a:xfrm>
              <a:off x="7089206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6" name="pt2755"/>
            <p:cNvSpPr/>
            <p:nvPr/>
          </p:nvSpPr>
          <p:spPr>
            <a:xfrm>
              <a:off x="7089206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7" name="pt2756"/>
            <p:cNvSpPr/>
            <p:nvPr/>
          </p:nvSpPr>
          <p:spPr>
            <a:xfrm>
              <a:off x="762125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8" name="pt2757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9" name="pt2758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0" name="pt2759"/>
            <p:cNvSpPr/>
            <p:nvPr/>
          </p:nvSpPr>
          <p:spPr>
            <a:xfrm>
              <a:off x="762125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1" name="pt2760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2" name="pt2761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3" name="pt2762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4" name="pt2763"/>
            <p:cNvSpPr/>
            <p:nvPr/>
          </p:nvSpPr>
          <p:spPr>
            <a:xfrm>
              <a:off x="7621251" y="2983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5" name="pt2764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6" name="pt2765"/>
            <p:cNvSpPr/>
            <p:nvPr/>
          </p:nvSpPr>
          <p:spPr>
            <a:xfrm>
              <a:off x="7621251" y="28210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7" name="pt2766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8" name="pt2767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9" name="pt2768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0" name="pt2769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1" name="pt2770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2" name="pt2771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3" name="pt2772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4" name="pt2773"/>
            <p:cNvSpPr/>
            <p:nvPr/>
          </p:nvSpPr>
          <p:spPr>
            <a:xfrm>
              <a:off x="762125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5" name="pt2774"/>
            <p:cNvSpPr/>
            <p:nvPr/>
          </p:nvSpPr>
          <p:spPr>
            <a:xfrm>
              <a:off x="7621251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6" name="pt2775"/>
            <p:cNvSpPr/>
            <p:nvPr/>
          </p:nvSpPr>
          <p:spPr>
            <a:xfrm>
              <a:off x="7621251" y="314539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7" name="pt2776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8" name="pt2777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9" name="pt2778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0" name="pt2779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1" name="pt2780"/>
            <p:cNvSpPr/>
            <p:nvPr/>
          </p:nvSpPr>
          <p:spPr>
            <a:xfrm>
              <a:off x="762125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2" name="pt2781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3" name="pt2782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4" name="pt2783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5" name="pt2784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6" name="pt2785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7" name="pt2786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8" name="pt2787"/>
            <p:cNvSpPr/>
            <p:nvPr/>
          </p:nvSpPr>
          <p:spPr>
            <a:xfrm>
              <a:off x="7621251" y="277466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9" name="pt2788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0" name="pt2789"/>
            <p:cNvSpPr/>
            <p:nvPr/>
          </p:nvSpPr>
          <p:spPr>
            <a:xfrm>
              <a:off x="7621251" y="300637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1" name="pt2790"/>
            <p:cNvSpPr/>
            <p:nvPr/>
          </p:nvSpPr>
          <p:spPr>
            <a:xfrm>
              <a:off x="7621251" y="30527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2" name="pt2791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3" name="pt2792"/>
            <p:cNvSpPr/>
            <p:nvPr/>
          </p:nvSpPr>
          <p:spPr>
            <a:xfrm>
              <a:off x="7621251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4" name="pt2793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5" name="pt2794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6" name="pt2795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7" name="pt2796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8" name="pt2797"/>
            <p:cNvSpPr/>
            <p:nvPr/>
          </p:nvSpPr>
          <p:spPr>
            <a:xfrm>
              <a:off x="7621251" y="293686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9" name="pt2798"/>
            <p:cNvSpPr/>
            <p:nvPr/>
          </p:nvSpPr>
          <p:spPr>
            <a:xfrm>
              <a:off x="7621251" y="3029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0" name="pt2799"/>
            <p:cNvSpPr/>
            <p:nvPr/>
          </p:nvSpPr>
          <p:spPr>
            <a:xfrm>
              <a:off x="7621251" y="291368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1" name="pt2800"/>
            <p:cNvSpPr/>
            <p:nvPr/>
          </p:nvSpPr>
          <p:spPr>
            <a:xfrm>
              <a:off x="7621251" y="289051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2" name="pt2801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3" name="pt2802"/>
            <p:cNvSpPr/>
            <p:nvPr/>
          </p:nvSpPr>
          <p:spPr>
            <a:xfrm>
              <a:off x="7621251" y="30758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4" name="pt2803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5" name="pt2804"/>
            <p:cNvSpPr/>
            <p:nvPr/>
          </p:nvSpPr>
          <p:spPr>
            <a:xfrm>
              <a:off x="7621251" y="286734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6" name="pt2805"/>
            <p:cNvSpPr/>
            <p:nvPr/>
          </p:nvSpPr>
          <p:spPr>
            <a:xfrm>
              <a:off x="7621251" y="29600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7" name="pl2806"/>
            <p:cNvSpPr/>
            <p:nvPr/>
          </p:nvSpPr>
          <p:spPr>
            <a:xfrm>
              <a:off x="6537228" y="3357311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8" name="pl2807"/>
            <p:cNvSpPr/>
            <p:nvPr/>
          </p:nvSpPr>
          <p:spPr>
            <a:xfrm>
              <a:off x="7686446" y="3370129"/>
              <a:ext cx="0" cy="565515"/>
            </a:xfrm>
            <a:custGeom>
              <a:avLst/>
              <a:pathLst>
                <a:path w="0" h="565515">
                  <a:moveTo>
                    <a:pt x="0" y="565515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9" name="pl2808"/>
            <p:cNvSpPr/>
            <p:nvPr/>
          </p:nvSpPr>
          <p:spPr>
            <a:xfrm>
              <a:off x="7686446" y="3935645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0" name="pl2809"/>
            <p:cNvSpPr/>
            <p:nvPr/>
          </p:nvSpPr>
          <p:spPr>
            <a:xfrm>
              <a:off x="7686446" y="384139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1" name="pl2810"/>
            <p:cNvSpPr/>
            <p:nvPr/>
          </p:nvSpPr>
          <p:spPr>
            <a:xfrm>
              <a:off x="7686446" y="374714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2" name="pl2811"/>
            <p:cNvSpPr/>
            <p:nvPr/>
          </p:nvSpPr>
          <p:spPr>
            <a:xfrm>
              <a:off x="7686446" y="365288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3" name="pl2812"/>
            <p:cNvSpPr/>
            <p:nvPr/>
          </p:nvSpPr>
          <p:spPr>
            <a:xfrm>
              <a:off x="7686446" y="355863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4" name="pl2813"/>
            <p:cNvSpPr/>
            <p:nvPr/>
          </p:nvSpPr>
          <p:spPr>
            <a:xfrm>
              <a:off x="7686446" y="346438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5" name="pl2814"/>
            <p:cNvSpPr/>
            <p:nvPr/>
          </p:nvSpPr>
          <p:spPr>
            <a:xfrm>
              <a:off x="7686446" y="3370129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6" name="tx2815"/>
            <p:cNvSpPr/>
            <p:nvPr/>
          </p:nvSpPr>
          <p:spPr>
            <a:xfrm rot="-5400000">
              <a:off x="7840706" y="3900621"/>
              <a:ext cx="55953" cy="7004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</a:t>
              </a:r>
            </a:p>
          </p:txBody>
        </p:sp>
        <p:sp>
          <p:nvSpPr>
            <p:cNvPr id="2817" name="tx2816"/>
            <p:cNvSpPr/>
            <p:nvPr/>
          </p:nvSpPr>
          <p:spPr>
            <a:xfrm rot="-5400000">
              <a:off x="7839516" y="3710925"/>
              <a:ext cx="55953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</a:t>
              </a:r>
            </a:p>
          </p:txBody>
        </p:sp>
        <p:sp>
          <p:nvSpPr>
            <p:cNvPr id="2818" name="tx2817"/>
            <p:cNvSpPr/>
            <p:nvPr/>
          </p:nvSpPr>
          <p:spPr>
            <a:xfrm rot="-5400000">
              <a:off x="7840210" y="3523114"/>
              <a:ext cx="55953" cy="7104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2819" name="tx2818"/>
            <p:cNvSpPr/>
            <p:nvPr/>
          </p:nvSpPr>
          <p:spPr>
            <a:xfrm rot="-5400000">
              <a:off x="7841103" y="3335502"/>
              <a:ext cx="55953" cy="6925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2820" name="pt2819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1" name="pt2820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2" name="pt2821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3" name="pt2822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4" name="pt2823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5" name="pt2824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6" name="pt2825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7" name="pt2826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8" name="pt2827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9" name="pt2828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0" name="pt2829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1" name="pt2830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2" name="pt2831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3" name="pt2832"/>
            <p:cNvSpPr/>
            <p:nvPr/>
          </p:nvSpPr>
          <p:spPr>
            <a:xfrm>
              <a:off x="6557160" y="3903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4" name="pt2833"/>
            <p:cNvSpPr/>
            <p:nvPr/>
          </p:nvSpPr>
          <p:spPr>
            <a:xfrm>
              <a:off x="6557160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5" name="pt2834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6" name="pt2835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7" name="pt2836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8" name="pt2837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9" name="pt2838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0" name="pt2839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1" name="pt2840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2" name="pt2841"/>
            <p:cNvSpPr/>
            <p:nvPr/>
          </p:nvSpPr>
          <p:spPr>
            <a:xfrm>
              <a:off x="6557160" y="39130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3" name="pt2842"/>
            <p:cNvSpPr/>
            <p:nvPr/>
          </p:nvSpPr>
          <p:spPr>
            <a:xfrm>
              <a:off x="6557160" y="384703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4" name="pt2843"/>
            <p:cNvSpPr/>
            <p:nvPr/>
          </p:nvSpPr>
          <p:spPr>
            <a:xfrm>
              <a:off x="6557160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5" name="pt2844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6" name="pt2845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7" name="pt2846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8" name="pt2847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9" name="pt2848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0" name="pt2849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1" name="pt2850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2" name="pt2851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3" name="pt2852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4" name="pt2853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5" name="pt2854"/>
            <p:cNvSpPr/>
            <p:nvPr/>
          </p:nvSpPr>
          <p:spPr>
            <a:xfrm>
              <a:off x="6557160" y="389416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6" name="pt2855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7" name="pt2856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8" name="pt2857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9" name="pt2858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0" name="pt2859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1" name="pt2860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2" name="pt2861"/>
            <p:cNvSpPr/>
            <p:nvPr/>
          </p:nvSpPr>
          <p:spPr>
            <a:xfrm>
              <a:off x="6557160" y="388473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3" name="pt2862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4" name="pt2863"/>
            <p:cNvSpPr/>
            <p:nvPr/>
          </p:nvSpPr>
          <p:spPr>
            <a:xfrm>
              <a:off x="6557160" y="382818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5" name="pt2864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6" name="pt2865"/>
            <p:cNvSpPr/>
            <p:nvPr/>
          </p:nvSpPr>
          <p:spPr>
            <a:xfrm>
              <a:off x="6557160" y="385646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7" name="pt2866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8" name="pt2867"/>
            <p:cNvSpPr/>
            <p:nvPr/>
          </p:nvSpPr>
          <p:spPr>
            <a:xfrm>
              <a:off x="6557160" y="386588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9" name="pt2868"/>
            <p:cNvSpPr/>
            <p:nvPr/>
          </p:nvSpPr>
          <p:spPr>
            <a:xfrm>
              <a:off x="6557160" y="387531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0" name="pt2869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1" name="pt2870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2" name="pt2871"/>
            <p:cNvSpPr/>
            <p:nvPr/>
          </p:nvSpPr>
          <p:spPr>
            <a:xfrm>
              <a:off x="7089206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3" name="pt2872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4" name="pt2873"/>
            <p:cNvSpPr/>
            <p:nvPr/>
          </p:nvSpPr>
          <p:spPr>
            <a:xfrm>
              <a:off x="7089206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5" name="pt2874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6" name="pt2875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7" name="pt2876"/>
            <p:cNvSpPr/>
            <p:nvPr/>
          </p:nvSpPr>
          <p:spPr>
            <a:xfrm>
              <a:off x="7089206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8" name="pt2877"/>
            <p:cNvSpPr/>
            <p:nvPr/>
          </p:nvSpPr>
          <p:spPr>
            <a:xfrm>
              <a:off x="7089206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9" name="pt2878"/>
            <p:cNvSpPr/>
            <p:nvPr/>
          </p:nvSpPr>
          <p:spPr>
            <a:xfrm>
              <a:off x="708920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0" name="pt2879"/>
            <p:cNvSpPr/>
            <p:nvPr/>
          </p:nvSpPr>
          <p:spPr>
            <a:xfrm>
              <a:off x="7089206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1" name="pt2880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2" name="pt2881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3" name="pt2882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4" name="pt2883"/>
            <p:cNvSpPr/>
            <p:nvPr/>
          </p:nvSpPr>
          <p:spPr>
            <a:xfrm>
              <a:off x="7089206" y="366795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5" name="pt2884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6" name="pt2885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7" name="pt2886"/>
            <p:cNvSpPr/>
            <p:nvPr/>
          </p:nvSpPr>
          <p:spPr>
            <a:xfrm>
              <a:off x="708920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8" name="pt2887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9" name="pt2888"/>
            <p:cNvSpPr/>
            <p:nvPr/>
          </p:nvSpPr>
          <p:spPr>
            <a:xfrm>
              <a:off x="708920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0" name="pt2889"/>
            <p:cNvSpPr/>
            <p:nvPr/>
          </p:nvSpPr>
          <p:spPr>
            <a:xfrm>
              <a:off x="7089206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1" name="pt2890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2" name="pt2891"/>
            <p:cNvSpPr/>
            <p:nvPr/>
          </p:nvSpPr>
          <p:spPr>
            <a:xfrm>
              <a:off x="7089206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3" name="pt2892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4" name="pt2893"/>
            <p:cNvSpPr/>
            <p:nvPr/>
          </p:nvSpPr>
          <p:spPr>
            <a:xfrm>
              <a:off x="7089206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5" name="pt2894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6" name="pt2895"/>
            <p:cNvSpPr/>
            <p:nvPr/>
          </p:nvSpPr>
          <p:spPr>
            <a:xfrm>
              <a:off x="7089206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7" name="pt2896"/>
            <p:cNvSpPr/>
            <p:nvPr/>
          </p:nvSpPr>
          <p:spPr>
            <a:xfrm>
              <a:off x="7089206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8" name="pt2897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9" name="pt2898"/>
            <p:cNvSpPr/>
            <p:nvPr/>
          </p:nvSpPr>
          <p:spPr>
            <a:xfrm>
              <a:off x="7089206" y="367738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0" name="pt2899"/>
            <p:cNvSpPr/>
            <p:nvPr/>
          </p:nvSpPr>
          <p:spPr>
            <a:xfrm>
              <a:off x="7089206" y="36491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1" name="pt2900"/>
            <p:cNvSpPr/>
            <p:nvPr/>
          </p:nvSpPr>
          <p:spPr>
            <a:xfrm>
              <a:off x="7089206" y="365853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2" name="pt2901"/>
            <p:cNvSpPr/>
            <p:nvPr/>
          </p:nvSpPr>
          <p:spPr>
            <a:xfrm>
              <a:off x="7089206" y="36396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3" name="pt2902"/>
            <p:cNvSpPr/>
            <p:nvPr/>
          </p:nvSpPr>
          <p:spPr>
            <a:xfrm>
              <a:off x="7089206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4" name="pt2903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5" name="pt2904"/>
            <p:cNvSpPr/>
            <p:nvPr/>
          </p:nvSpPr>
          <p:spPr>
            <a:xfrm>
              <a:off x="7089206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6" name="pt2905"/>
            <p:cNvSpPr/>
            <p:nvPr/>
          </p:nvSpPr>
          <p:spPr>
            <a:xfrm>
              <a:off x="7089206" y="356427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7" name="pt2906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8" name="pt2907"/>
            <p:cNvSpPr/>
            <p:nvPr/>
          </p:nvSpPr>
          <p:spPr>
            <a:xfrm>
              <a:off x="708920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9" name="pt2908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0" name="pt2909"/>
            <p:cNvSpPr/>
            <p:nvPr/>
          </p:nvSpPr>
          <p:spPr>
            <a:xfrm>
              <a:off x="7089206" y="35925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1" name="pt2910"/>
            <p:cNvSpPr/>
            <p:nvPr/>
          </p:nvSpPr>
          <p:spPr>
            <a:xfrm>
              <a:off x="7089206" y="357370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2" name="pt2911"/>
            <p:cNvSpPr/>
            <p:nvPr/>
          </p:nvSpPr>
          <p:spPr>
            <a:xfrm>
              <a:off x="7089206" y="363025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3" name="pt2912"/>
            <p:cNvSpPr/>
            <p:nvPr/>
          </p:nvSpPr>
          <p:spPr>
            <a:xfrm>
              <a:off x="7089206" y="369623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4" name="pt2913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5" name="pt2914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6" name="pt2915"/>
            <p:cNvSpPr/>
            <p:nvPr/>
          </p:nvSpPr>
          <p:spPr>
            <a:xfrm>
              <a:off x="7089206" y="361140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7" name="pt2916"/>
            <p:cNvSpPr/>
            <p:nvPr/>
          </p:nvSpPr>
          <p:spPr>
            <a:xfrm>
              <a:off x="7089206" y="360198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8" name="pt2917"/>
            <p:cNvSpPr/>
            <p:nvPr/>
          </p:nvSpPr>
          <p:spPr>
            <a:xfrm>
              <a:off x="7089206" y="372450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9" name="pt2918"/>
            <p:cNvSpPr/>
            <p:nvPr/>
          </p:nvSpPr>
          <p:spPr>
            <a:xfrm>
              <a:off x="7089206" y="362083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0" name="pt2919"/>
            <p:cNvSpPr/>
            <p:nvPr/>
          </p:nvSpPr>
          <p:spPr>
            <a:xfrm>
              <a:off x="7621251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1" name="pt2920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2" name="pt2921"/>
            <p:cNvSpPr/>
            <p:nvPr/>
          </p:nvSpPr>
          <p:spPr>
            <a:xfrm>
              <a:off x="7621251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3" name="pt2922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4" name="pt2923"/>
            <p:cNvSpPr/>
            <p:nvPr/>
          </p:nvSpPr>
          <p:spPr>
            <a:xfrm>
              <a:off x="762125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5" name="pt2924"/>
            <p:cNvSpPr/>
            <p:nvPr/>
          </p:nvSpPr>
          <p:spPr>
            <a:xfrm>
              <a:off x="7621251" y="338519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6" name="pt2925"/>
            <p:cNvSpPr/>
            <p:nvPr/>
          </p:nvSpPr>
          <p:spPr>
            <a:xfrm>
              <a:off x="7621251" y="358312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7" name="pt2926"/>
            <p:cNvSpPr/>
            <p:nvPr/>
          </p:nvSpPr>
          <p:spPr>
            <a:xfrm>
              <a:off x="7621251" y="341347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8" name="pt2927"/>
            <p:cNvSpPr/>
            <p:nvPr/>
          </p:nvSpPr>
          <p:spPr>
            <a:xfrm>
              <a:off x="762125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9" name="pt2928"/>
            <p:cNvSpPr/>
            <p:nvPr/>
          </p:nvSpPr>
          <p:spPr>
            <a:xfrm>
              <a:off x="762125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0" name="pt2929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1" name="pt2930"/>
            <p:cNvSpPr/>
            <p:nvPr/>
          </p:nvSpPr>
          <p:spPr>
            <a:xfrm>
              <a:off x="7621251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2" name="pt2931"/>
            <p:cNvSpPr/>
            <p:nvPr/>
          </p:nvSpPr>
          <p:spPr>
            <a:xfrm>
              <a:off x="7621251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3" name="pt2932"/>
            <p:cNvSpPr/>
            <p:nvPr/>
          </p:nvSpPr>
          <p:spPr>
            <a:xfrm>
              <a:off x="762125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4" name="pt2933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5" name="pt2934"/>
            <p:cNvSpPr/>
            <p:nvPr/>
          </p:nvSpPr>
          <p:spPr>
            <a:xfrm>
              <a:off x="7621251" y="350772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6" name="pt2935"/>
            <p:cNvSpPr/>
            <p:nvPr/>
          </p:nvSpPr>
          <p:spPr>
            <a:xfrm>
              <a:off x="7621251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7" name="pt2936"/>
            <p:cNvSpPr/>
            <p:nvPr/>
          </p:nvSpPr>
          <p:spPr>
            <a:xfrm>
              <a:off x="762125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8" name="pt2937"/>
            <p:cNvSpPr/>
            <p:nvPr/>
          </p:nvSpPr>
          <p:spPr>
            <a:xfrm>
              <a:off x="7621251" y="335692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9" name="pt2938"/>
            <p:cNvSpPr/>
            <p:nvPr/>
          </p:nvSpPr>
          <p:spPr>
            <a:xfrm>
              <a:off x="762125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0" name="pt2939"/>
            <p:cNvSpPr/>
            <p:nvPr/>
          </p:nvSpPr>
          <p:spPr>
            <a:xfrm>
              <a:off x="7621251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1" name="pt2940"/>
            <p:cNvSpPr/>
            <p:nvPr/>
          </p:nvSpPr>
          <p:spPr>
            <a:xfrm>
              <a:off x="762125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2" name="pt2941"/>
            <p:cNvSpPr/>
            <p:nvPr/>
          </p:nvSpPr>
          <p:spPr>
            <a:xfrm>
              <a:off x="7621251" y="337577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3" name="pt2942"/>
            <p:cNvSpPr/>
            <p:nvPr/>
          </p:nvSpPr>
          <p:spPr>
            <a:xfrm>
              <a:off x="762125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4" name="pt2943"/>
            <p:cNvSpPr/>
            <p:nvPr/>
          </p:nvSpPr>
          <p:spPr>
            <a:xfrm>
              <a:off x="7621251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5" name="pt2944"/>
            <p:cNvSpPr/>
            <p:nvPr/>
          </p:nvSpPr>
          <p:spPr>
            <a:xfrm>
              <a:off x="7621251" y="344175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6" name="pt2945"/>
            <p:cNvSpPr/>
            <p:nvPr/>
          </p:nvSpPr>
          <p:spPr>
            <a:xfrm>
              <a:off x="762125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7" name="pt2946"/>
            <p:cNvSpPr/>
            <p:nvPr/>
          </p:nvSpPr>
          <p:spPr>
            <a:xfrm>
              <a:off x="7621251" y="354542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8" name="pt2947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9" name="pt2948"/>
            <p:cNvSpPr/>
            <p:nvPr/>
          </p:nvSpPr>
          <p:spPr>
            <a:xfrm>
              <a:off x="7621251" y="34606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0" name="pt2949"/>
            <p:cNvSpPr/>
            <p:nvPr/>
          </p:nvSpPr>
          <p:spPr>
            <a:xfrm>
              <a:off x="762125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1" name="pt2950"/>
            <p:cNvSpPr/>
            <p:nvPr/>
          </p:nvSpPr>
          <p:spPr>
            <a:xfrm>
              <a:off x="7621251" y="3404049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2" name="pt2951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3" name="pt2952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4" name="pt2953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5" name="pt2954"/>
            <p:cNvSpPr/>
            <p:nvPr/>
          </p:nvSpPr>
          <p:spPr>
            <a:xfrm>
              <a:off x="7621251" y="343232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6" name="pt2955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7" name="pt2956"/>
            <p:cNvSpPr/>
            <p:nvPr/>
          </p:nvSpPr>
          <p:spPr>
            <a:xfrm>
              <a:off x="7621251" y="34888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8" name="pt2957"/>
            <p:cNvSpPr/>
            <p:nvPr/>
          </p:nvSpPr>
          <p:spPr>
            <a:xfrm>
              <a:off x="7621251" y="355485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9" name="pt2958"/>
            <p:cNvSpPr/>
            <p:nvPr/>
          </p:nvSpPr>
          <p:spPr>
            <a:xfrm>
              <a:off x="7621251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0" name="pt2959"/>
            <p:cNvSpPr/>
            <p:nvPr/>
          </p:nvSpPr>
          <p:spPr>
            <a:xfrm>
              <a:off x="7621251" y="34794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1" name="pt2960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2" name="pt2961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3" name="pt2962"/>
            <p:cNvSpPr/>
            <p:nvPr/>
          </p:nvSpPr>
          <p:spPr>
            <a:xfrm>
              <a:off x="7621251" y="345117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4" name="pt2963"/>
            <p:cNvSpPr/>
            <p:nvPr/>
          </p:nvSpPr>
          <p:spPr>
            <a:xfrm>
              <a:off x="7621251" y="347002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5" name="pt2964"/>
            <p:cNvSpPr/>
            <p:nvPr/>
          </p:nvSpPr>
          <p:spPr>
            <a:xfrm>
              <a:off x="7621251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6" name="pt2965"/>
            <p:cNvSpPr/>
            <p:nvPr/>
          </p:nvSpPr>
          <p:spPr>
            <a:xfrm>
              <a:off x="7621251" y="353600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7" name="pt2966"/>
            <p:cNvSpPr/>
            <p:nvPr/>
          </p:nvSpPr>
          <p:spPr>
            <a:xfrm>
              <a:off x="7621251" y="351715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8" name="pt2967"/>
            <p:cNvSpPr/>
            <p:nvPr/>
          </p:nvSpPr>
          <p:spPr>
            <a:xfrm>
              <a:off x="7621251" y="349830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9" name="pt2968"/>
            <p:cNvSpPr/>
            <p:nvPr/>
          </p:nvSpPr>
          <p:spPr>
            <a:xfrm>
              <a:off x="7621251" y="352657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0" name="pl2969"/>
            <p:cNvSpPr/>
            <p:nvPr/>
          </p:nvSpPr>
          <p:spPr>
            <a:xfrm>
              <a:off x="6537228" y="4078589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1" name="pt297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2" name="pt2971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3" name="pt297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4" name="pt2973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5" name="pt2974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6" name="pt2975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7" name="pt2976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8" name="pt2977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9" name="pt297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0" name="pt2979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1" name="pt298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2" name="pt2981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3" name="pt2982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4" name="pt2983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5" name="pt2984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6" name="pt2985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7" name="pt2986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8" name="pt2987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9" name="pt2988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0" name="pt2989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1" name="pt299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2" name="pt2991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3" name="pt299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4" name="pt2993"/>
            <p:cNvSpPr/>
            <p:nvPr/>
          </p:nvSpPr>
          <p:spPr>
            <a:xfrm>
              <a:off x="6557160" y="454161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5" name="pt2994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6" name="pt2995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7" name="pt2996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8" name="pt2997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99" name="pt299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0" name="pt2999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1" name="pt3000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2" name="pt3001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3" name="pt3002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4" name="pt3003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5" name="pt3004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6" name="pt3005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7" name="pt300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8" name="pt3007"/>
            <p:cNvSpPr/>
            <p:nvPr/>
          </p:nvSpPr>
          <p:spPr>
            <a:xfrm>
              <a:off x="6557160" y="463429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09" name="pt300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0" name="pt3009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1" name="pt3010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2" name="pt3011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3" name="pt3012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4" name="pt3013"/>
            <p:cNvSpPr/>
            <p:nvPr/>
          </p:nvSpPr>
          <p:spPr>
            <a:xfrm>
              <a:off x="6557160" y="4518440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5" name="pt3014"/>
            <p:cNvSpPr/>
            <p:nvPr/>
          </p:nvSpPr>
          <p:spPr>
            <a:xfrm>
              <a:off x="6557160" y="456478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6" name="pt3015"/>
            <p:cNvSpPr/>
            <p:nvPr/>
          </p:nvSpPr>
          <p:spPr>
            <a:xfrm>
              <a:off x="6557160" y="458795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7" name="pt3016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8" name="pt3017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19" name="pt3018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0" name="pt3019"/>
            <p:cNvSpPr/>
            <p:nvPr/>
          </p:nvSpPr>
          <p:spPr>
            <a:xfrm>
              <a:off x="6557160" y="461112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1" name="pt3020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2" name="pt3021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3" name="pt3022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4" name="pt3023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5" name="pt3024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6" name="pt3025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7" name="pt3026"/>
            <p:cNvSpPr/>
            <p:nvPr/>
          </p:nvSpPr>
          <p:spPr>
            <a:xfrm>
              <a:off x="708920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8" name="pt3027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29" name="pt3028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0" name="pt3029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1" name="pt3030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2" name="pt3031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3" name="pt3032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4" name="pt3033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5" name="pt3034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6" name="pt3035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7" name="pt3036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8" name="pt3037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9" name="pt3038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0" name="pt3039"/>
            <p:cNvSpPr/>
            <p:nvPr/>
          </p:nvSpPr>
          <p:spPr>
            <a:xfrm>
              <a:off x="7089206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1" name="pt3040"/>
            <p:cNvSpPr/>
            <p:nvPr/>
          </p:nvSpPr>
          <p:spPr>
            <a:xfrm>
              <a:off x="7089206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2" name="pt3041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3" name="pt3042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4" name="pt3043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5" name="pt3044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6" name="pt3045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7" name="pt3046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8" name="pt3047"/>
            <p:cNvSpPr/>
            <p:nvPr/>
          </p:nvSpPr>
          <p:spPr>
            <a:xfrm>
              <a:off x="7089206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9" name="pt3048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0" name="pt3049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1" name="pt3050"/>
            <p:cNvSpPr/>
            <p:nvPr/>
          </p:nvSpPr>
          <p:spPr>
            <a:xfrm>
              <a:off x="7089206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2" name="pt3051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3" name="pt3052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4" name="pt3053"/>
            <p:cNvSpPr/>
            <p:nvPr/>
          </p:nvSpPr>
          <p:spPr>
            <a:xfrm>
              <a:off x="708920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5" name="pt3054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6" name="pt3055"/>
            <p:cNvSpPr/>
            <p:nvPr/>
          </p:nvSpPr>
          <p:spPr>
            <a:xfrm>
              <a:off x="7089206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7" name="pt3056"/>
            <p:cNvSpPr/>
            <p:nvPr/>
          </p:nvSpPr>
          <p:spPr>
            <a:xfrm>
              <a:off x="7089206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8" name="pt3057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9" name="pt3058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0" name="pt3059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1" name="pt3060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2" name="pt3061"/>
            <p:cNvSpPr/>
            <p:nvPr/>
          </p:nvSpPr>
          <p:spPr>
            <a:xfrm>
              <a:off x="7089206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3" name="pt3062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4" name="pt3063"/>
            <p:cNvSpPr/>
            <p:nvPr/>
          </p:nvSpPr>
          <p:spPr>
            <a:xfrm>
              <a:off x="7089206" y="442575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5" name="pt3064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6" name="pt3065"/>
            <p:cNvSpPr/>
            <p:nvPr/>
          </p:nvSpPr>
          <p:spPr>
            <a:xfrm>
              <a:off x="7089206" y="437941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7" name="pt3066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8" name="pt3067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9" name="pt3068"/>
            <p:cNvSpPr/>
            <p:nvPr/>
          </p:nvSpPr>
          <p:spPr>
            <a:xfrm>
              <a:off x="7089206" y="4402588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0" name="pt3069"/>
            <p:cNvSpPr/>
            <p:nvPr/>
          </p:nvSpPr>
          <p:spPr>
            <a:xfrm>
              <a:off x="7089206" y="4356247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1" name="pt3070"/>
            <p:cNvSpPr/>
            <p:nvPr/>
          </p:nvSpPr>
          <p:spPr>
            <a:xfrm>
              <a:off x="7621251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2" name="pt3071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3" name="pt3072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4" name="pt3073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5" name="pt3074"/>
            <p:cNvSpPr/>
            <p:nvPr/>
          </p:nvSpPr>
          <p:spPr>
            <a:xfrm>
              <a:off x="762125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6" name="pt3075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7" name="pt3076"/>
            <p:cNvSpPr/>
            <p:nvPr/>
          </p:nvSpPr>
          <p:spPr>
            <a:xfrm>
              <a:off x="7621251" y="426356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8" name="pt3077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9" name="pt3078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0" name="pt3079"/>
            <p:cNvSpPr/>
            <p:nvPr/>
          </p:nvSpPr>
          <p:spPr>
            <a:xfrm>
              <a:off x="7621251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1" name="pt3080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2" name="pt3081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3" name="pt3082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4" name="pt3083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5" name="pt3084"/>
            <p:cNvSpPr/>
            <p:nvPr/>
          </p:nvSpPr>
          <p:spPr>
            <a:xfrm>
              <a:off x="762125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6" name="pt3085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7" name="pt3086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8" name="pt3087"/>
            <p:cNvSpPr/>
            <p:nvPr/>
          </p:nvSpPr>
          <p:spPr>
            <a:xfrm>
              <a:off x="762125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9" name="pt3088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0" name="pt3089"/>
            <p:cNvSpPr/>
            <p:nvPr/>
          </p:nvSpPr>
          <p:spPr>
            <a:xfrm>
              <a:off x="762125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1" name="pt3090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2" name="pt3091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3" name="pt3092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4" name="pt3093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5" name="pt3094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6" name="pt3095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7" name="pt3096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8" name="pt3097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9" name="pt3098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0" name="pt3099"/>
            <p:cNvSpPr/>
            <p:nvPr/>
          </p:nvSpPr>
          <p:spPr>
            <a:xfrm>
              <a:off x="7621251" y="428673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1" name="pt3100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2" name="pt3101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3" name="pt3102"/>
            <p:cNvSpPr/>
            <p:nvPr/>
          </p:nvSpPr>
          <p:spPr>
            <a:xfrm>
              <a:off x="7621251" y="414771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4" name="pt3103"/>
            <p:cNvSpPr/>
            <p:nvPr/>
          </p:nvSpPr>
          <p:spPr>
            <a:xfrm>
              <a:off x="7621251" y="430990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5" name="pt3104"/>
            <p:cNvSpPr/>
            <p:nvPr/>
          </p:nvSpPr>
          <p:spPr>
            <a:xfrm>
              <a:off x="7621251" y="4333076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6" name="pt3105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7" name="pt3106"/>
            <p:cNvSpPr/>
            <p:nvPr/>
          </p:nvSpPr>
          <p:spPr>
            <a:xfrm>
              <a:off x="762125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8" name="pt3107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9" name="pt3108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0" name="pt3109"/>
            <p:cNvSpPr/>
            <p:nvPr/>
          </p:nvSpPr>
          <p:spPr>
            <a:xfrm>
              <a:off x="7621251" y="4170883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1" name="pt3110"/>
            <p:cNvSpPr/>
            <p:nvPr/>
          </p:nvSpPr>
          <p:spPr>
            <a:xfrm>
              <a:off x="7621251" y="410137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2" name="pt3111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3" name="pt3112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4" name="pt3113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5" name="pt3114"/>
            <p:cNvSpPr/>
            <p:nvPr/>
          </p:nvSpPr>
          <p:spPr>
            <a:xfrm>
              <a:off x="7621251" y="4078201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6" name="pt3115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7" name="pt3116"/>
            <p:cNvSpPr/>
            <p:nvPr/>
          </p:nvSpPr>
          <p:spPr>
            <a:xfrm>
              <a:off x="7621251" y="421722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8" name="pt3117"/>
            <p:cNvSpPr/>
            <p:nvPr/>
          </p:nvSpPr>
          <p:spPr>
            <a:xfrm>
              <a:off x="7621251" y="4194054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19" name="pt3118"/>
            <p:cNvSpPr/>
            <p:nvPr/>
          </p:nvSpPr>
          <p:spPr>
            <a:xfrm>
              <a:off x="7621251" y="4124542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0" name="pt3119"/>
            <p:cNvSpPr/>
            <p:nvPr/>
          </p:nvSpPr>
          <p:spPr>
            <a:xfrm>
              <a:off x="7621251" y="4240395"/>
              <a:ext cx="45262" cy="45262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1" name="pl3120"/>
            <p:cNvSpPr/>
            <p:nvPr/>
          </p:nvSpPr>
          <p:spPr>
            <a:xfrm>
              <a:off x="6537228" y="4799868"/>
              <a:ext cx="1149217" cy="600577"/>
            </a:xfrm>
            <a:custGeom>
              <a:avLst/>
              <a:pathLst>
                <a:path w="1149217" h="600577">
                  <a:moveTo>
                    <a:pt x="0" y="600577"/>
                  </a:moveTo>
                  <a:lnTo>
                    <a:pt x="1149217" y="600577"/>
                  </a:lnTo>
                  <a:lnTo>
                    <a:pt x="1149217" y="0"/>
                  </a:lnTo>
                  <a:lnTo>
                    <a:pt x="0" y="0"/>
                  </a:lnTo>
                  <a:lnTo>
                    <a:pt x="0" y="600577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2" name="pl3121"/>
            <p:cNvSpPr/>
            <p:nvPr/>
          </p:nvSpPr>
          <p:spPr>
            <a:xfrm>
              <a:off x="6579792" y="5400446"/>
              <a:ext cx="1064090" cy="0"/>
            </a:xfrm>
            <a:custGeom>
              <a:avLst/>
              <a:pathLst>
                <a:path w="1064090" h="0">
                  <a:moveTo>
                    <a:pt x="0" y="0"/>
                  </a:moveTo>
                  <a:lnTo>
                    <a:pt x="106409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3" name="pl3122"/>
            <p:cNvSpPr/>
            <p:nvPr/>
          </p:nvSpPr>
          <p:spPr>
            <a:xfrm>
              <a:off x="6579792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4" name="pl3123"/>
            <p:cNvSpPr/>
            <p:nvPr/>
          </p:nvSpPr>
          <p:spPr>
            <a:xfrm>
              <a:off x="6845814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5" name="pl3124"/>
            <p:cNvSpPr/>
            <p:nvPr/>
          </p:nvSpPr>
          <p:spPr>
            <a:xfrm>
              <a:off x="7111837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6" name="pl3125"/>
            <p:cNvSpPr/>
            <p:nvPr/>
          </p:nvSpPr>
          <p:spPr>
            <a:xfrm>
              <a:off x="7377860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7" name="pl3126"/>
            <p:cNvSpPr/>
            <p:nvPr/>
          </p:nvSpPr>
          <p:spPr>
            <a:xfrm>
              <a:off x="7643882" y="5400446"/>
              <a:ext cx="0" cy="60350"/>
            </a:xfrm>
            <a:custGeom>
              <a:avLst/>
              <a:pathLst>
                <a:path w="0" h="60350">
                  <a:moveTo>
                    <a:pt x="0" y="0"/>
                  </a:moveTo>
                  <a:lnTo>
                    <a:pt x="0" y="6035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28" name="tx3127"/>
            <p:cNvSpPr/>
            <p:nvPr/>
          </p:nvSpPr>
          <p:spPr>
            <a:xfrm>
              <a:off x="6509862" y="554527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29" name="tx3128"/>
            <p:cNvSpPr/>
            <p:nvPr/>
          </p:nvSpPr>
          <p:spPr>
            <a:xfrm>
              <a:off x="6775885" y="5545873"/>
              <a:ext cx="139858" cy="71834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1.5</a:t>
              </a:r>
            </a:p>
          </p:txBody>
        </p:sp>
        <p:sp>
          <p:nvSpPr>
            <p:cNvPr id="3130" name="tx3129"/>
            <p:cNvSpPr/>
            <p:nvPr/>
          </p:nvSpPr>
          <p:spPr>
            <a:xfrm>
              <a:off x="7041907" y="5545079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31" name="tx3130"/>
            <p:cNvSpPr/>
            <p:nvPr/>
          </p:nvSpPr>
          <p:spPr>
            <a:xfrm>
              <a:off x="7307930" y="554527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3132" name="tx3131"/>
            <p:cNvSpPr/>
            <p:nvPr/>
          </p:nvSpPr>
          <p:spPr>
            <a:xfrm>
              <a:off x="7573953" y="5545278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33" name="pl3132"/>
            <p:cNvSpPr/>
            <p:nvPr/>
          </p:nvSpPr>
          <p:spPr>
            <a:xfrm>
              <a:off x="7686446" y="4822112"/>
              <a:ext cx="0" cy="556090"/>
            </a:xfrm>
            <a:custGeom>
              <a:avLst/>
              <a:pathLst>
                <a:path w="0" h="556090">
                  <a:moveTo>
                    <a:pt x="0" y="55609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4" name="pl3133"/>
            <p:cNvSpPr/>
            <p:nvPr/>
          </p:nvSpPr>
          <p:spPr>
            <a:xfrm>
              <a:off x="7686446" y="537820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5" name="pl3134"/>
            <p:cNvSpPr/>
            <p:nvPr/>
          </p:nvSpPr>
          <p:spPr>
            <a:xfrm>
              <a:off x="7686446" y="5239180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6" name="pl3135"/>
            <p:cNvSpPr/>
            <p:nvPr/>
          </p:nvSpPr>
          <p:spPr>
            <a:xfrm>
              <a:off x="7686446" y="5100157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7" name="pl3136"/>
            <p:cNvSpPr/>
            <p:nvPr/>
          </p:nvSpPr>
          <p:spPr>
            <a:xfrm>
              <a:off x="7686446" y="4961134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8" name="pl3137"/>
            <p:cNvSpPr/>
            <p:nvPr/>
          </p:nvSpPr>
          <p:spPr>
            <a:xfrm>
              <a:off x="7686446" y="4822112"/>
              <a:ext cx="60350" cy="0"/>
            </a:xfrm>
            <a:custGeom>
              <a:avLst/>
              <a:pathLst>
                <a:path w="60350" h="0">
                  <a:moveTo>
                    <a:pt x="0" y="0"/>
                  </a:moveTo>
                  <a:lnTo>
                    <a:pt x="6035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39" name="tx3138"/>
            <p:cNvSpPr/>
            <p:nvPr/>
          </p:nvSpPr>
          <p:spPr>
            <a:xfrm rot="-5400000">
              <a:off x="7797563" y="5341987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1.0</a:t>
              </a:r>
            </a:p>
          </p:txBody>
        </p:sp>
        <p:sp>
          <p:nvSpPr>
            <p:cNvPr id="3140" name="tx3139"/>
            <p:cNvSpPr/>
            <p:nvPr/>
          </p:nvSpPr>
          <p:spPr>
            <a:xfrm rot="-5400000">
              <a:off x="7797464" y="5063843"/>
              <a:ext cx="139858" cy="7262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3141" name="tx3140"/>
            <p:cNvSpPr/>
            <p:nvPr/>
          </p:nvSpPr>
          <p:spPr>
            <a:xfrm rot="-5400000">
              <a:off x="7797563" y="4785897"/>
              <a:ext cx="139858" cy="724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792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792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3142" name="tx3141"/>
            <p:cNvSpPr/>
            <p:nvPr/>
          </p:nvSpPr>
          <p:spPr>
            <a:xfrm>
              <a:off x="6799801" y="4980797"/>
              <a:ext cx="624072" cy="1656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381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381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ggplot</a:t>
            </a:r>
          </a:p>
        </p:txBody>
      </p: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3" name=""/>
          <p:cNvGrpSpPr/>
          <p:nvPr/>
        </p:nvGrpSpPr>
        <p:grpSpPr>
          <a:xfrm>
            <a:off x="914400" y="1371600"/>
            <a:ext cx="7315200" cy="4572000"/>
            <a:chOff x="914400" y="1371600"/>
            <a:chExt cx="7315200" cy="4572000"/>
          </a:xfrm>
        </p:grpSpPr>
        <p:sp>
          <p:nvSpPr>
            <p:cNvPr id="4" name="rc3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rc4"/>
            <p:cNvSpPr/>
            <p:nvPr/>
          </p:nvSpPr>
          <p:spPr>
            <a:xfrm>
              <a:off x="914400" y="1371600"/>
              <a:ext cx="7315200" cy="45720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rc5"/>
            <p:cNvSpPr/>
            <p:nvPr/>
          </p:nvSpPr>
          <p:spPr>
            <a:xfrm>
              <a:off x="1367887" y="1441189"/>
              <a:ext cx="5746691" cy="409925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7" name="pl6"/>
            <p:cNvSpPr/>
            <p:nvPr/>
          </p:nvSpPr>
          <p:spPr>
            <a:xfrm>
              <a:off x="1367887" y="4965928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l7"/>
            <p:cNvSpPr/>
            <p:nvPr/>
          </p:nvSpPr>
          <p:spPr>
            <a:xfrm>
              <a:off x="1367887" y="4189554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l8"/>
            <p:cNvSpPr/>
            <p:nvPr/>
          </p:nvSpPr>
          <p:spPr>
            <a:xfrm>
              <a:off x="1367887" y="3413179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l9"/>
            <p:cNvSpPr/>
            <p:nvPr/>
          </p:nvSpPr>
          <p:spPr>
            <a:xfrm>
              <a:off x="1367887" y="2636805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l10"/>
            <p:cNvSpPr/>
            <p:nvPr/>
          </p:nvSpPr>
          <p:spPr>
            <a:xfrm>
              <a:off x="1367887" y="1860431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l11"/>
            <p:cNvSpPr/>
            <p:nvPr/>
          </p:nvSpPr>
          <p:spPr>
            <a:xfrm>
              <a:off x="1919337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l12"/>
            <p:cNvSpPr/>
            <p:nvPr/>
          </p:nvSpPr>
          <p:spPr>
            <a:xfrm>
              <a:off x="3370522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3"/>
            <p:cNvSpPr/>
            <p:nvPr/>
          </p:nvSpPr>
          <p:spPr>
            <a:xfrm>
              <a:off x="4821707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4"/>
            <p:cNvSpPr/>
            <p:nvPr/>
          </p:nvSpPr>
          <p:spPr>
            <a:xfrm>
              <a:off x="6272892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5"/>
            <p:cNvSpPr/>
            <p:nvPr/>
          </p:nvSpPr>
          <p:spPr>
            <a:xfrm>
              <a:off x="1367887" y="5354115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6"/>
            <p:cNvSpPr/>
            <p:nvPr/>
          </p:nvSpPr>
          <p:spPr>
            <a:xfrm>
              <a:off x="1367887" y="4577741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7"/>
            <p:cNvSpPr/>
            <p:nvPr/>
          </p:nvSpPr>
          <p:spPr>
            <a:xfrm>
              <a:off x="1367887" y="3801367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8"/>
            <p:cNvSpPr/>
            <p:nvPr/>
          </p:nvSpPr>
          <p:spPr>
            <a:xfrm>
              <a:off x="1367887" y="3024992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19"/>
            <p:cNvSpPr/>
            <p:nvPr/>
          </p:nvSpPr>
          <p:spPr>
            <a:xfrm>
              <a:off x="1367887" y="2248618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pl20"/>
            <p:cNvSpPr/>
            <p:nvPr/>
          </p:nvSpPr>
          <p:spPr>
            <a:xfrm>
              <a:off x="1367887" y="1472244"/>
              <a:ext cx="5746691" cy="0"/>
            </a:xfrm>
            <a:custGeom>
              <a:avLst/>
              <a:pathLst>
                <a:path w="5746691" h="0">
                  <a:moveTo>
                    <a:pt x="0" y="0"/>
                  </a:moveTo>
                  <a:lnTo>
                    <a:pt x="5746691" y="0"/>
                  </a:lnTo>
                  <a:lnTo>
                    <a:pt x="574669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" name="pl21"/>
            <p:cNvSpPr/>
            <p:nvPr/>
          </p:nvSpPr>
          <p:spPr>
            <a:xfrm>
              <a:off x="2644930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" name="pl22"/>
            <p:cNvSpPr/>
            <p:nvPr/>
          </p:nvSpPr>
          <p:spPr>
            <a:xfrm>
              <a:off x="4096115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" name="pl23"/>
            <p:cNvSpPr/>
            <p:nvPr/>
          </p:nvSpPr>
          <p:spPr>
            <a:xfrm>
              <a:off x="5547299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" name="pl24"/>
            <p:cNvSpPr/>
            <p:nvPr/>
          </p:nvSpPr>
          <p:spPr>
            <a:xfrm>
              <a:off x="6998484" y="1441189"/>
              <a:ext cx="0" cy="4099256"/>
            </a:xfrm>
            <a:custGeom>
              <a:avLst/>
              <a:pathLst>
                <a:path w="0" h="4099256">
                  <a:moveTo>
                    <a:pt x="0" y="409925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" name="pt25"/>
            <p:cNvSpPr/>
            <p:nvPr/>
          </p:nvSpPr>
          <p:spPr>
            <a:xfrm>
              <a:off x="27652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" name="pt26"/>
            <p:cNvSpPr/>
            <p:nvPr/>
          </p:nvSpPr>
          <p:spPr>
            <a:xfrm>
              <a:off x="2474985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t27"/>
            <p:cNvSpPr/>
            <p:nvPr/>
          </p:nvSpPr>
          <p:spPr>
            <a:xfrm>
              <a:off x="2184748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t28"/>
            <p:cNvSpPr/>
            <p:nvPr/>
          </p:nvSpPr>
          <p:spPr>
            <a:xfrm>
              <a:off x="2039630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t29"/>
            <p:cNvSpPr/>
            <p:nvPr/>
          </p:nvSpPr>
          <p:spPr>
            <a:xfrm>
              <a:off x="2620104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t30"/>
            <p:cNvSpPr/>
            <p:nvPr/>
          </p:nvSpPr>
          <p:spPr>
            <a:xfrm>
              <a:off x="3200578" y="2379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pt31"/>
            <p:cNvSpPr/>
            <p:nvPr/>
          </p:nvSpPr>
          <p:spPr>
            <a:xfrm>
              <a:off x="2039630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3" name="pt32"/>
            <p:cNvSpPr/>
            <p:nvPr/>
          </p:nvSpPr>
          <p:spPr>
            <a:xfrm>
              <a:off x="2620104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4" name="pt33"/>
            <p:cNvSpPr/>
            <p:nvPr/>
          </p:nvSpPr>
          <p:spPr>
            <a:xfrm>
              <a:off x="1749393" y="39318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5" name="pt34"/>
            <p:cNvSpPr/>
            <p:nvPr/>
          </p:nvSpPr>
          <p:spPr>
            <a:xfrm>
              <a:off x="2474985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6" name="pt35"/>
            <p:cNvSpPr/>
            <p:nvPr/>
          </p:nvSpPr>
          <p:spPr>
            <a:xfrm>
              <a:off x="3200578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pt36"/>
            <p:cNvSpPr/>
            <p:nvPr/>
          </p:nvSpPr>
          <p:spPr>
            <a:xfrm>
              <a:off x="2329867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8" name="pt37"/>
            <p:cNvSpPr/>
            <p:nvPr/>
          </p:nvSpPr>
          <p:spPr>
            <a:xfrm>
              <a:off x="2329867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9" name="pt38"/>
            <p:cNvSpPr/>
            <p:nvPr/>
          </p:nvSpPr>
          <p:spPr>
            <a:xfrm>
              <a:off x="1604275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0" name="pt39"/>
            <p:cNvSpPr/>
            <p:nvPr/>
          </p:nvSpPr>
          <p:spPr>
            <a:xfrm>
              <a:off x="3781052" y="22237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1" name="pt40"/>
            <p:cNvSpPr/>
            <p:nvPr/>
          </p:nvSpPr>
          <p:spPr>
            <a:xfrm>
              <a:off x="3635933" y="160269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pt41"/>
            <p:cNvSpPr/>
            <p:nvPr/>
          </p:nvSpPr>
          <p:spPr>
            <a:xfrm>
              <a:off x="3200578" y="237906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pt42"/>
            <p:cNvSpPr/>
            <p:nvPr/>
          </p:nvSpPr>
          <p:spPr>
            <a:xfrm>
              <a:off x="2765222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4" name="pt43"/>
            <p:cNvSpPr/>
            <p:nvPr/>
          </p:nvSpPr>
          <p:spPr>
            <a:xfrm>
              <a:off x="3635933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t44"/>
            <p:cNvSpPr/>
            <p:nvPr/>
          </p:nvSpPr>
          <p:spPr>
            <a:xfrm>
              <a:off x="27652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t45"/>
            <p:cNvSpPr/>
            <p:nvPr/>
          </p:nvSpPr>
          <p:spPr>
            <a:xfrm>
              <a:off x="3200578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t46"/>
            <p:cNvSpPr/>
            <p:nvPr/>
          </p:nvSpPr>
          <p:spPr>
            <a:xfrm>
              <a:off x="2765222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t47"/>
            <p:cNvSpPr/>
            <p:nvPr/>
          </p:nvSpPr>
          <p:spPr>
            <a:xfrm>
              <a:off x="2039630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t48"/>
            <p:cNvSpPr/>
            <p:nvPr/>
          </p:nvSpPr>
          <p:spPr>
            <a:xfrm>
              <a:off x="2765222" y="33107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t49"/>
            <p:cNvSpPr/>
            <p:nvPr/>
          </p:nvSpPr>
          <p:spPr>
            <a:xfrm>
              <a:off x="2329867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t50"/>
            <p:cNvSpPr/>
            <p:nvPr/>
          </p:nvSpPr>
          <p:spPr>
            <a:xfrm>
              <a:off x="2620104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t51"/>
            <p:cNvSpPr/>
            <p:nvPr/>
          </p:nvSpPr>
          <p:spPr>
            <a:xfrm>
              <a:off x="2620104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t52"/>
            <p:cNvSpPr/>
            <p:nvPr/>
          </p:nvSpPr>
          <p:spPr>
            <a:xfrm>
              <a:off x="2910341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t53"/>
            <p:cNvSpPr/>
            <p:nvPr/>
          </p:nvSpPr>
          <p:spPr>
            <a:xfrm>
              <a:off x="2910341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t54"/>
            <p:cNvSpPr/>
            <p:nvPr/>
          </p:nvSpPr>
          <p:spPr>
            <a:xfrm>
              <a:off x="2184748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t55"/>
            <p:cNvSpPr/>
            <p:nvPr/>
          </p:nvSpPr>
          <p:spPr>
            <a:xfrm>
              <a:off x="2329867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t56"/>
            <p:cNvSpPr/>
            <p:nvPr/>
          </p:nvSpPr>
          <p:spPr>
            <a:xfrm>
              <a:off x="3200578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t57"/>
            <p:cNvSpPr/>
            <p:nvPr/>
          </p:nvSpPr>
          <p:spPr>
            <a:xfrm>
              <a:off x="2910341" y="20685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t58"/>
            <p:cNvSpPr/>
            <p:nvPr/>
          </p:nvSpPr>
          <p:spPr>
            <a:xfrm>
              <a:off x="3345696" y="19132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59"/>
            <p:cNvSpPr/>
            <p:nvPr/>
          </p:nvSpPr>
          <p:spPr>
            <a:xfrm>
              <a:off x="2474985" y="36212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60"/>
            <p:cNvSpPr/>
            <p:nvPr/>
          </p:nvSpPr>
          <p:spPr>
            <a:xfrm>
              <a:off x="2620104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61"/>
            <p:cNvSpPr/>
            <p:nvPr/>
          </p:nvSpPr>
          <p:spPr>
            <a:xfrm>
              <a:off x="3345696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62"/>
            <p:cNvSpPr/>
            <p:nvPr/>
          </p:nvSpPr>
          <p:spPr>
            <a:xfrm>
              <a:off x="2474985" y="28448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63"/>
            <p:cNvSpPr/>
            <p:nvPr/>
          </p:nvSpPr>
          <p:spPr>
            <a:xfrm>
              <a:off x="1749393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64"/>
            <p:cNvSpPr/>
            <p:nvPr/>
          </p:nvSpPr>
          <p:spPr>
            <a:xfrm>
              <a:off x="2765222" y="31554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65"/>
            <p:cNvSpPr/>
            <p:nvPr/>
          </p:nvSpPr>
          <p:spPr>
            <a:xfrm>
              <a:off x="2620104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66"/>
            <p:cNvSpPr/>
            <p:nvPr/>
          </p:nvSpPr>
          <p:spPr>
            <a:xfrm>
              <a:off x="1894511" y="4863465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67"/>
            <p:cNvSpPr/>
            <p:nvPr/>
          </p:nvSpPr>
          <p:spPr>
            <a:xfrm>
              <a:off x="1749393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68"/>
            <p:cNvSpPr/>
            <p:nvPr/>
          </p:nvSpPr>
          <p:spPr>
            <a:xfrm>
              <a:off x="2620104" y="300016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69"/>
            <p:cNvSpPr/>
            <p:nvPr/>
          </p:nvSpPr>
          <p:spPr>
            <a:xfrm>
              <a:off x="27652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70"/>
            <p:cNvSpPr/>
            <p:nvPr/>
          </p:nvSpPr>
          <p:spPr>
            <a:xfrm>
              <a:off x="2329867" y="377654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71"/>
            <p:cNvSpPr/>
            <p:nvPr/>
          </p:nvSpPr>
          <p:spPr>
            <a:xfrm>
              <a:off x="2765222" y="2534342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72"/>
            <p:cNvSpPr/>
            <p:nvPr/>
          </p:nvSpPr>
          <p:spPr>
            <a:xfrm>
              <a:off x="2039630" y="3465991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73"/>
            <p:cNvSpPr/>
            <p:nvPr/>
          </p:nvSpPr>
          <p:spPr>
            <a:xfrm>
              <a:off x="3055459" y="2689617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74"/>
            <p:cNvSpPr/>
            <p:nvPr/>
          </p:nvSpPr>
          <p:spPr>
            <a:xfrm>
              <a:off x="2620104" y="3310716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75"/>
            <p:cNvSpPr/>
            <p:nvPr/>
          </p:nvSpPr>
          <p:spPr>
            <a:xfrm>
              <a:off x="5522473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76"/>
            <p:cNvSpPr/>
            <p:nvPr/>
          </p:nvSpPr>
          <p:spPr>
            <a:xfrm>
              <a:off x="4651763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77"/>
            <p:cNvSpPr/>
            <p:nvPr/>
          </p:nvSpPr>
          <p:spPr>
            <a:xfrm>
              <a:off x="5377355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78"/>
            <p:cNvSpPr/>
            <p:nvPr/>
          </p:nvSpPr>
          <p:spPr>
            <a:xfrm>
              <a:off x="3345696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79"/>
            <p:cNvSpPr/>
            <p:nvPr/>
          </p:nvSpPr>
          <p:spPr>
            <a:xfrm>
              <a:off x="4796881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80"/>
            <p:cNvSpPr/>
            <p:nvPr/>
          </p:nvSpPr>
          <p:spPr>
            <a:xfrm>
              <a:off x="363593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81"/>
            <p:cNvSpPr/>
            <p:nvPr/>
          </p:nvSpPr>
          <p:spPr>
            <a:xfrm>
              <a:off x="4506644" y="33107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82"/>
            <p:cNvSpPr/>
            <p:nvPr/>
          </p:nvSpPr>
          <p:spPr>
            <a:xfrm>
              <a:off x="2474985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83"/>
            <p:cNvSpPr/>
            <p:nvPr/>
          </p:nvSpPr>
          <p:spPr>
            <a:xfrm>
              <a:off x="4942000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84"/>
            <p:cNvSpPr/>
            <p:nvPr/>
          </p:nvSpPr>
          <p:spPr>
            <a:xfrm>
              <a:off x="2910341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85"/>
            <p:cNvSpPr/>
            <p:nvPr/>
          </p:nvSpPr>
          <p:spPr>
            <a:xfrm>
              <a:off x="2620104" y="532928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86"/>
            <p:cNvSpPr/>
            <p:nvPr/>
          </p:nvSpPr>
          <p:spPr>
            <a:xfrm>
              <a:off x="3926170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87"/>
            <p:cNvSpPr/>
            <p:nvPr/>
          </p:nvSpPr>
          <p:spPr>
            <a:xfrm>
              <a:off x="4071289" y="50187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88"/>
            <p:cNvSpPr/>
            <p:nvPr/>
          </p:nvSpPr>
          <p:spPr>
            <a:xfrm>
              <a:off x="4216407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89"/>
            <p:cNvSpPr/>
            <p:nvPr/>
          </p:nvSpPr>
          <p:spPr>
            <a:xfrm>
              <a:off x="3490815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90"/>
            <p:cNvSpPr/>
            <p:nvPr/>
          </p:nvSpPr>
          <p:spPr>
            <a:xfrm>
              <a:off x="5087118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91"/>
            <p:cNvSpPr/>
            <p:nvPr/>
          </p:nvSpPr>
          <p:spPr>
            <a:xfrm>
              <a:off x="3490815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92"/>
            <p:cNvSpPr/>
            <p:nvPr/>
          </p:nvSpPr>
          <p:spPr>
            <a:xfrm>
              <a:off x="3781052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93"/>
            <p:cNvSpPr/>
            <p:nvPr/>
          </p:nvSpPr>
          <p:spPr>
            <a:xfrm>
              <a:off x="4361526" y="50187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94"/>
            <p:cNvSpPr/>
            <p:nvPr/>
          </p:nvSpPr>
          <p:spPr>
            <a:xfrm>
              <a:off x="3490815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95"/>
            <p:cNvSpPr/>
            <p:nvPr/>
          </p:nvSpPr>
          <p:spPr>
            <a:xfrm>
              <a:off x="3926170" y="346599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96"/>
            <p:cNvSpPr/>
            <p:nvPr/>
          </p:nvSpPr>
          <p:spPr>
            <a:xfrm>
              <a:off x="4216407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97"/>
            <p:cNvSpPr/>
            <p:nvPr/>
          </p:nvSpPr>
          <p:spPr>
            <a:xfrm>
              <a:off x="4506644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98"/>
            <p:cNvSpPr/>
            <p:nvPr/>
          </p:nvSpPr>
          <p:spPr>
            <a:xfrm>
              <a:off x="4216407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99"/>
            <p:cNvSpPr/>
            <p:nvPr/>
          </p:nvSpPr>
          <p:spPr>
            <a:xfrm>
              <a:off x="465176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100"/>
            <p:cNvSpPr/>
            <p:nvPr/>
          </p:nvSpPr>
          <p:spPr>
            <a:xfrm>
              <a:off x="4942000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101"/>
            <p:cNvSpPr/>
            <p:nvPr/>
          </p:nvSpPr>
          <p:spPr>
            <a:xfrm>
              <a:off x="5232236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102"/>
            <p:cNvSpPr/>
            <p:nvPr/>
          </p:nvSpPr>
          <p:spPr>
            <a:xfrm>
              <a:off x="5087118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103"/>
            <p:cNvSpPr/>
            <p:nvPr/>
          </p:nvSpPr>
          <p:spPr>
            <a:xfrm>
              <a:off x="4071289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104"/>
            <p:cNvSpPr/>
            <p:nvPr/>
          </p:nvSpPr>
          <p:spPr>
            <a:xfrm>
              <a:off x="3635933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105"/>
            <p:cNvSpPr/>
            <p:nvPr/>
          </p:nvSpPr>
          <p:spPr>
            <a:xfrm>
              <a:off x="3345696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106"/>
            <p:cNvSpPr/>
            <p:nvPr/>
          </p:nvSpPr>
          <p:spPr>
            <a:xfrm>
              <a:off x="3345696" y="47081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107"/>
            <p:cNvSpPr/>
            <p:nvPr/>
          </p:nvSpPr>
          <p:spPr>
            <a:xfrm>
              <a:off x="3781052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108"/>
            <p:cNvSpPr/>
            <p:nvPr/>
          </p:nvSpPr>
          <p:spPr>
            <a:xfrm>
              <a:off x="4071289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109"/>
            <p:cNvSpPr/>
            <p:nvPr/>
          </p:nvSpPr>
          <p:spPr>
            <a:xfrm>
              <a:off x="3200578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110"/>
            <p:cNvSpPr/>
            <p:nvPr/>
          </p:nvSpPr>
          <p:spPr>
            <a:xfrm>
              <a:off x="4071289" y="31554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111"/>
            <p:cNvSpPr/>
            <p:nvPr/>
          </p:nvSpPr>
          <p:spPr>
            <a:xfrm>
              <a:off x="5087118" y="362126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112"/>
            <p:cNvSpPr/>
            <p:nvPr/>
          </p:nvSpPr>
          <p:spPr>
            <a:xfrm>
              <a:off x="4506644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113"/>
            <p:cNvSpPr/>
            <p:nvPr/>
          </p:nvSpPr>
          <p:spPr>
            <a:xfrm>
              <a:off x="3490815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114"/>
            <p:cNvSpPr/>
            <p:nvPr/>
          </p:nvSpPr>
          <p:spPr>
            <a:xfrm>
              <a:off x="3345696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115"/>
            <p:cNvSpPr/>
            <p:nvPr/>
          </p:nvSpPr>
          <p:spPr>
            <a:xfrm>
              <a:off x="3345696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116"/>
            <p:cNvSpPr/>
            <p:nvPr/>
          </p:nvSpPr>
          <p:spPr>
            <a:xfrm>
              <a:off x="4216407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117"/>
            <p:cNvSpPr/>
            <p:nvPr/>
          </p:nvSpPr>
          <p:spPr>
            <a:xfrm>
              <a:off x="3781052" y="439764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118"/>
            <p:cNvSpPr/>
            <p:nvPr/>
          </p:nvSpPr>
          <p:spPr>
            <a:xfrm>
              <a:off x="2620104" y="48634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119"/>
            <p:cNvSpPr/>
            <p:nvPr/>
          </p:nvSpPr>
          <p:spPr>
            <a:xfrm>
              <a:off x="3490815" y="424236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120"/>
            <p:cNvSpPr/>
            <p:nvPr/>
          </p:nvSpPr>
          <p:spPr>
            <a:xfrm>
              <a:off x="3635933" y="3776541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121"/>
            <p:cNvSpPr/>
            <p:nvPr/>
          </p:nvSpPr>
          <p:spPr>
            <a:xfrm>
              <a:off x="3635933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122"/>
            <p:cNvSpPr/>
            <p:nvPr/>
          </p:nvSpPr>
          <p:spPr>
            <a:xfrm>
              <a:off x="4361526" y="3931816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123"/>
            <p:cNvSpPr/>
            <p:nvPr/>
          </p:nvSpPr>
          <p:spPr>
            <a:xfrm>
              <a:off x="2765222" y="4552915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124"/>
            <p:cNvSpPr/>
            <p:nvPr/>
          </p:nvSpPr>
          <p:spPr>
            <a:xfrm>
              <a:off x="3635933" y="4087090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125"/>
            <p:cNvSpPr/>
            <p:nvPr/>
          </p:nvSpPr>
          <p:spPr>
            <a:xfrm>
              <a:off x="4506644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126"/>
            <p:cNvSpPr/>
            <p:nvPr/>
          </p:nvSpPr>
          <p:spPr>
            <a:xfrm>
              <a:off x="3781052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127"/>
            <p:cNvSpPr/>
            <p:nvPr/>
          </p:nvSpPr>
          <p:spPr>
            <a:xfrm>
              <a:off x="5667592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128"/>
            <p:cNvSpPr/>
            <p:nvPr/>
          </p:nvSpPr>
          <p:spPr>
            <a:xfrm>
              <a:off x="4506644" y="39318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129"/>
            <p:cNvSpPr/>
            <p:nvPr/>
          </p:nvSpPr>
          <p:spPr>
            <a:xfrm>
              <a:off x="4796881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130"/>
            <p:cNvSpPr/>
            <p:nvPr/>
          </p:nvSpPr>
          <p:spPr>
            <a:xfrm>
              <a:off x="6393184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131"/>
            <p:cNvSpPr/>
            <p:nvPr/>
          </p:nvSpPr>
          <p:spPr>
            <a:xfrm>
              <a:off x="2474985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132"/>
            <p:cNvSpPr/>
            <p:nvPr/>
          </p:nvSpPr>
          <p:spPr>
            <a:xfrm>
              <a:off x="5957829" y="39318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133"/>
            <p:cNvSpPr/>
            <p:nvPr/>
          </p:nvSpPr>
          <p:spPr>
            <a:xfrm>
              <a:off x="5087118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134"/>
            <p:cNvSpPr/>
            <p:nvPr/>
          </p:nvSpPr>
          <p:spPr>
            <a:xfrm>
              <a:off x="5812710" y="28448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135"/>
            <p:cNvSpPr/>
            <p:nvPr/>
          </p:nvSpPr>
          <p:spPr>
            <a:xfrm>
              <a:off x="4796881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136"/>
            <p:cNvSpPr/>
            <p:nvPr/>
          </p:nvSpPr>
          <p:spPr>
            <a:xfrm>
              <a:off x="4651763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37"/>
            <p:cNvSpPr/>
            <p:nvPr/>
          </p:nvSpPr>
          <p:spPr>
            <a:xfrm>
              <a:off x="5232236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38"/>
            <p:cNvSpPr/>
            <p:nvPr/>
          </p:nvSpPr>
          <p:spPr>
            <a:xfrm>
              <a:off x="3635933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39"/>
            <p:cNvSpPr/>
            <p:nvPr/>
          </p:nvSpPr>
          <p:spPr>
            <a:xfrm>
              <a:off x="3781052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40"/>
            <p:cNvSpPr/>
            <p:nvPr/>
          </p:nvSpPr>
          <p:spPr>
            <a:xfrm>
              <a:off x="4651763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41"/>
            <p:cNvSpPr/>
            <p:nvPr/>
          </p:nvSpPr>
          <p:spPr>
            <a:xfrm>
              <a:off x="4796881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42"/>
            <p:cNvSpPr/>
            <p:nvPr/>
          </p:nvSpPr>
          <p:spPr>
            <a:xfrm>
              <a:off x="6538303" y="25343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43"/>
            <p:cNvSpPr/>
            <p:nvPr/>
          </p:nvSpPr>
          <p:spPr>
            <a:xfrm>
              <a:off x="6538303" y="43976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44"/>
            <p:cNvSpPr/>
            <p:nvPr/>
          </p:nvSpPr>
          <p:spPr>
            <a:xfrm>
              <a:off x="4071289" y="50187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45"/>
            <p:cNvSpPr/>
            <p:nvPr/>
          </p:nvSpPr>
          <p:spPr>
            <a:xfrm>
              <a:off x="5377355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46"/>
            <p:cNvSpPr/>
            <p:nvPr/>
          </p:nvSpPr>
          <p:spPr>
            <a:xfrm>
              <a:off x="3490815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47"/>
            <p:cNvSpPr/>
            <p:nvPr/>
          </p:nvSpPr>
          <p:spPr>
            <a:xfrm>
              <a:off x="653830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48"/>
            <p:cNvSpPr/>
            <p:nvPr/>
          </p:nvSpPr>
          <p:spPr>
            <a:xfrm>
              <a:off x="4506644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49"/>
            <p:cNvSpPr/>
            <p:nvPr/>
          </p:nvSpPr>
          <p:spPr>
            <a:xfrm>
              <a:off x="5087118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50"/>
            <p:cNvSpPr/>
            <p:nvPr/>
          </p:nvSpPr>
          <p:spPr>
            <a:xfrm>
              <a:off x="5812710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51"/>
            <p:cNvSpPr/>
            <p:nvPr/>
          </p:nvSpPr>
          <p:spPr>
            <a:xfrm>
              <a:off x="4361526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52"/>
            <p:cNvSpPr/>
            <p:nvPr/>
          </p:nvSpPr>
          <p:spPr>
            <a:xfrm>
              <a:off x="4216407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53"/>
            <p:cNvSpPr/>
            <p:nvPr/>
          </p:nvSpPr>
          <p:spPr>
            <a:xfrm>
              <a:off x="465176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54"/>
            <p:cNvSpPr/>
            <p:nvPr/>
          </p:nvSpPr>
          <p:spPr>
            <a:xfrm>
              <a:off x="5812710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55"/>
            <p:cNvSpPr/>
            <p:nvPr/>
          </p:nvSpPr>
          <p:spPr>
            <a:xfrm>
              <a:off x="6102947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56"/>
            <p:cNvSpPr/>
            <p:nvPr/>
          </p:nvSpPr>
          <p:spPr>
            <a:xfrm>
              <a:off x="6828540" y="2534342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57"/>
            <p:cNvSpPr/>
            <p:nvPr/>
          </p:nvSpPr>
          <p:spPr>
            <a:xfrm>
              <a:off x="4651763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58"/>
            <p:cNvSpPr/>
            <p:nvPr/>
          </p:nvSpPr>
          <p:spPr>
            <a:xfrm>
              <a:off x="4506644" y="408709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pt159"/>
            <p:cNvSpPr/>
            <p:nvPr/>
          </p:nvSpPr>
          <p:spPr>
            <a:xfrm>
              <a:off x="4216407" y="4397640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1" name="pt160"/>
            <p:cNvSpPr/>
            <p:nvPr/>
          </p:nvSpPr>
          <p:spPr>
            <a:xfrm>
              <a:off x="6538303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2" name="pt161"/>
            <p:cNvSpPr/>
            <p:nvPr/>
          </p:nvSpPr>
          <p:spPr>
            <a:xfrm>
              <a:off x="4506644" y="31554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3" name="pt162"/>
            <p:cNvSpPr/>
            <p:nvPr/>
          </p:nvSpPr>
          <p:spPr>
            <a:xfrm>
              <a:off x="4651763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4" name="pt163"/>
            <p:cNvSpPr/>
            <p:nvPr/>
          </p:nvSpPr>
          <p:spPr>
            <a:xfrm>
              <a:off x="4071289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t164"/>
            <p:cNvSpPr/>
            <p:nvPr/>
          </p:nvSpPr>
          <p:spPr>
            <a:xfrm>
              <a:off x="5377355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t165"/>
            <p:cNvSpPr/>
            <p:nvPr/>
          </p:nvSpPr>
          <p:spPr>
            <a:xfrm>
              <a:off x="5087118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t166"/>
            <p:cNvSpPr/>
            <p:nvPr/>
          </p:nvSpPr>
          <p:spPr>
            <a:xfrm>
              <a:off x="5377355" y="362126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t167"/>
            <p:cNvSpPr/>
            <p:nvPr/>
          </p:nvSpPr>
          <p:spPr>
            <a:xfrm>
              <a:off x="3781052" y="424236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t168"/>
            <p:cNvSpPr/>
            <p:nvPr/>
          </p:nvSpPr>
          <p:spPr>
            <a:xfrm>
              <a:off x="5232236" y="346599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t169"/>
            <p:cNvSpPr/>
            <p:nvPr/>
          </p:nvSpPr>
          <p:spPr>
            <a:xfrm>
              <a:off x="5087118" y="3310716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t170"/>
            <p:cNvSpPr/>
            <p:nvPr/>
          </p:nvSpPr>
          <p:spPr>
            <a:xfrm>
              <a:off x="5087118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pt171"/>
            <p:cNvSpPr/>
            <p:nvPr/>
          </p:nvSpPr>
          <p:spPr>
            <a:xfrm>
              <a:off x="4506644" y="455291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3" name="pt172"/>
            <p:cNvSpPr/>
            <p:nvPr/>
          </p:nvSpPr>
          <p:spPr>
            <a:xfrm>
              <a:off x="4796881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4" name="pt173"/>
            <p:cNvSpPr/>
            <p:nvPr/>
          </p:nvSpPr>
          <p:spPr>
            <a:xfrm>
              <a:off x="4361526" y="31554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5" name="pt174"/>
            <p:cNvSpPr/>
            <p:nvPr/>
          </p:nvSpPr>
          <p:spPr>
            <a:xfrm>
              <a:off x="3926170" y="3776541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6" name="tx175"/>
            <p:cNvSpPr/>
            <p:nvPr/>
          </p:nvSpPr>
          <p:spPr>
            <a:xfrm>
              <a:off x="1149950" y="5313634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2.0</a:t>
              </a:r>
            </a:p>
          </p:txBody>
        </p:sp>
        <p:sp>
          <p:nvSpPr>
            <p:cNvPr id="177" name="tx176"/>
            <p:cNvSpPr/>
            <p:nvPr/>
          </p:nvSpPr>
          <p:spPr>
            <a:xfrm>
              <a:off x="1149950" y="4537458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2.5</a:t>
              </a:r>
            </a:p>
          </p:txBody>
        </p:sp>
        <p:sp>
          <p:nvSpPr>
            <p:cNvPr id="178" name="tx177"/>
            <p:cNvSpPr/>
            <p:nvPr/>
          </p:nvSpPr>
          <p:spPr>
            <a:xfrm>
              <a:off x="1149950" y="3761084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3.0</a:t>
              </a:r>
            </a:p>
          </p:txBody>
        </p:sp>
        <p:sp>
          <p:nvSpPr>
            <p:cNvPr id="179" name="tx178"/>
            <p:cNvSpPr/>
            <p:nvPr/>
          </p:nvSpPr>
          <p:spPr>
            <a:xfrm>
              <a:off x="1149950" y="2984709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3.5</a:t>
              </a:r>
            </a:p>
          </p:txBody>
        </p:sp>
        <p:sp>
          <p:nvSpPr>
            <p:cNvPr id="180" name="tx179"/>
            <p:cNvSpPr/>
            <p:nvPr/>
          </p:nvSpPr>
          <p:spPr>
            <a:xfrm>
              <a:off x="1149950" y="2208137"/>
              <a:ext cx="155306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4.0</a:t>
              </a:r>
            </a:p>
          </p:txBody>
        </p:sp>
        <p:sp>
          <p:nvSpPr>
            <p:cNvPr id="181" name="tx180"/>
            <p:cNvSpPr/>
            <p:nvPr/>
          </p:nvSpPr>
          <p:spPr>
            <a:xfrm>
              <a:off x="1149950" y="1431961"/>
              <a:ext cx="155306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4.5</a:t>
              </a:r>
            </a:p>
          </p:txBody>
        </p:sp>
        <p:sp>
          <p:nvSpPr>
            <p:cNvPr id="182" name="pl181"/>
            <p:cNvSpPr/>
            <p:nvPr/>
          </p:nvSpPr>
          <p:spPr>
            <a:xfrm>
              <a:off x="1333093" y="535411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182"/>
            <p:cNvSpPr/>
            <p:nvPr/>
          </p:nvSpPr>
          <p:spPr>
            <a:xfrm>
              <a:off x="1333093" y="4577741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183"/>
            <p:cNvSpPr/>
            <p:nvPr/>
          </p:nvSpPr>
          <p:spPr>
            <a:xfrm>
              <a:off x="1333093" y="3801367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184"/>
            <p:cNvSpPr/>
            <p:nvPr/>
          </p:nvSpPr>
          <p:spPr>
            <a:xfrm>
              <a:off x="1333093" y="3024992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85"/>
            <p:cNvSpPr/>
            <p:nvPr/>
          </p:nvSpPr>
          <p:spPr>
            <a:xfrm>
              <a:off x="1333093" y="2248618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86"/>
            <p:cNvSpPr/>
            <p:nvPr/>
          </p:nvSpPr>
          <p:spPr>
            <a:xfrm>
              <a:off x="1333093" y="147224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87"/>
            <p:cNvSpPr/>
            <p:nvPr/>
          </p:nvSpPr>
          <p:spPr>
            <a:xfrm>
              <a:off x="2644930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88"/>
            <p:cNvSpPr/>
            <p:nvPr/>
          </p:nvSpPr>
          <p:spPr>
            <a:xfrm>
              <a:off x="4096115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89"/>
            <p:cNvSpPr/>
            <p:nvPr/>
          </p:nvSpPr>
          <p:spPr>
            <a:xfrm>
              <a:off x="5547299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90"/>
            <p:cNvSpPr/>
            <p:nvPr/>
          </p:nvSpPr>
          <p:spPr>
            <a:xfrm>
              <a:off x="6998484" y="554044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tx191"/>
            <p:cNvSpPr/>
            <p:nvPr/>
          </p:nvSpPr>
          <p:spPr>
            <a:xfrm>
              <a:off x="2613863" y="5604464"/>
              <a:ext cx="62133" cy="7877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5</a:t>
              </a:r>
            </a:p>
          </p:txBody>
        </p:sp>
        <p:sp>
          <p:nvSpPr>
            <p:cNvPr id="193" name="tx192"/>
            <p:cNvSpPr/>
            <p:nvPr/>
          </p:nvSpPr>
          <p:spPr>
            <a:xfrm>
              <a:off x="4065048" y="5602877"/>
              <a:ext cx="62133" cy="803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6</a:t>
              </a:r>
            </a:p>
          </p:txBody>
        </p:sp>
        <p:sp>
          <p:nvSpPr>
            <p:cNvPr id="194" name="tx193"/>
            <p:cNvSpPr/>
            <p:nvPr/>
          </p:nvSpPr>
          <p:spPr>
            <a:xfrm>
              <a:off x="5516233" y="5606449"/>
              <a:ext cx="62133" cy="7679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7</a:t>
              </a:r>
            </a:p>
          </p:txBody>
        </p:sp>
        <p:sp>
          <p:nvSpPr>
            <p:cNvPr id="195" name="tx194"/>
            <p:cNvSpPr/>
            <p:nvPr/>
          </p:nvSpPr>
          <p:spPr>
            <a:xfrm>
              <a:off x="6967417" y="5602678"/>
              <a:ext cx="62133" cy="8056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Helvetica"/>
                  <a:cs typeface="Helvetica"/>
                </a:rPr>
                <a:t>8</a:t>
              </a:r>
            </a:p>
          </p:txBody>
        </p:sp>
        <p:sp>
          <p:nvSpPr>
            <p:cNvPr id="196" name="tx195"/>
            <p:cNvSpPr/>
            <p:nvPr/>
          </p:nvSpPr>
          <p:spPr>
            <a:xfrm>
              <a:off x="3829534" y="5709109"/>
              <a:ext cx="823397" cy="13394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Sepal.Length</a:t>
              </a:r>
            </a:p>
          </p:txBody>
        </p:sp>
        <p:sp>
          <p:nvSpPr>
            <p:cNvPr id="197" name="tx196"/>
            <p:cNvSpPr/>
            <p:nvPr/>
          </p:nvSpPr>
          <p:spPr>
            <a:xfrm rot="-5400000">
              <a:off x="641516" y="3424737"/>
              <a:ext cx="753206" cy="1321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Sepal.Width</a:t>
              </a:r>
            </a:p>
          </p:txBody>
        </p:sp>
        <p:sp>
          <p:nvSpPr>
            <p:cNvPr id="198" name="rc197"/>
            <p:cNvSpPr/>
            <p:nvPr/>
          </p:nvSpPr>
          <p:spPr>
            <a:xfrm>
              <a:off x="7253757" y="2991666"/>
              <a:ext cx="906253" cy="998302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199" name="tx198"/>
            <p:cNvSpPr/>
            <p:nvPr/>
          </p:nvSpPr>
          <p:spPr>
            <a:xfrm>
              <a:off x="7323346" y="3044784"/>
              <a:ext cx="496999" cy="13215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Species</a:t>
              </a:r>
            </a:p>
          </p:txBody>
        </p:sp>
        <p:sp>
          <p:nvSpPr>
            <p:cNvPr id="200" name="rc199"/>
            <p:cNvSpPr/>
            <p:nvPr/>
          </p:nvSpPr>
          <p:spPr>
            <a:xfrm>
              <a:off x="7323346" y="3262011"/>
              <a:ext cx="219455" cy="219455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00"/>
            <p:cNvSpPr/>
            <p:nvPr/>
          </p:nvSpPr>
          <p:spPr>
            <a:xfrm>
              <a:off x="7408248" y="3346913"/>
              <a:ext cx="49651" cy="49651"/>
            </a:xfrm>
            <a:prstGeom prst="ellipse">
              <a:avLst/>
            </a:prstGeom>
            <a:solidFill>
              <a:srgbClr val="F8766D">
                <a:alpha val="100000"/>
              </a:srgbClr>
            </a:solidFill>
            <a:ln w="9000" cap="rnd">
              <a:solidFill>
                <a:srgbClr val="F8766D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rc201"/>
            <p:cNvSpPr/>
            <p:nvPr/>
          </p:nvSpPr>
          <p:spPr>
            <a:xfrm>
              <a:off x="7323346" y="3481467"/>
              <a:ext cx="219455" cy="219455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02"/>
            <p:cNvSpPr/>
            <p:nvPr/>
          </p:nvSpPr>
          <p:spPr>
            <a:xfrm>
              <a:off x="7408248" y="3566369"/>
              <a:ext cx="49651" cy="49651"/>
            </a:xfrm>
            <a:prstGeom prst="ellipse">
              <a:avLst/>
            </a:prstGeom>
            <a:solidFill>
              <a:srgbClr val="00BA38">
                <a:alpha val="100000"/>
              </a:srgbClr>
            </a:solidFill>
            <a:ln w="9000" cap="rnd">
              <a:solidFill>
                <a:srgbClr val="00BA38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rc203"/>
            <p:cNvSpPr/>
            <p:nvPr/>
          </p:nvSpPr>
          <p:spPr>
            <a:xfrm>
              <a:off x="7323346" y="3700923"/>
              <a:ext cx="219455" cy="219456"/>
            </a:xfrm>
            <a:prstGeom prst="rect">
              <a:avLst/>
            </a:prstGeom>
            <a:solidFill>
              <a:srgbClr val="F2F2F2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04"/>
            <p:cNvSpPr/>
            <p:nvPr/>
          </p:nvSpPr>
          <p:spPr>
            <a:xfrm>
              <a:off x="7408248" y="3785825"/>
              <a:ext cx="49651" cy="49651"/>
            </a:xfrm>
            <a:prstGeom prst="ellipse">
              <a:avLst/>
            </a:prstGeom>
            <a:solidFill>
              <a:srgbClr val="619CFF">
                <a:alpha val="100000"/>
              </a:srgbClr>
            </a:solidFill>
            <a:ln w="9000" cap="rnd">
              <a:solidFill>
                <a:srgbClr val="619C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tx205"/>
            <p:cNvSpPr/>
            <p:nvPr/>
          </p:nvSpPr>
          <p:spPr>
            <a:xfrm>
              <a:off x="7612391" y="3334830"/>
              <a:ext cx="329160" cy="7699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setosa</a:t>
              </a:r>
            </a:p>
          </p:txBody>
        </p:sp>
        <p:sp>
          <p:nvSpPr>
            <p:cNvPr id="207" name="tx206"/>
            <p:cNvSpPr/>
            <p:nvPr/>
          </p:nvSpPr>
          <p:spPr>
            <a:xfrm>
              <a:off x="7612391" y="3548928"/>
              <a:ext cx="478030" cy="8235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versicolor</a:t>
              </a:r>
            </a:p>
          </p:txBody>
        </p:sp>
        <p:sp>
          <p:nvSpPr>
            <p:cNvPr id="208" name="tx207"/>
            <p:cNvSpPr/>
            <p:nvPr/>
          </p:nvSpPr>
          <p:spPr>
            <a:xfrm>
              <a:off x="7612391" y="3745762"/>
              <a:ext cx="409787" cy="104973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000000">
                      <a:alpha val="100000"/>
                    </a:srgbClr>
                  </a:solidFill>
                  <a:latin typeface="Helvetica"/>
                  <a:cs typeface="Helvetica"/>
                </a:rPr>
                <a:t>virginica</a:t>
              </a: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Regression Analysis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87969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fit=lm(mpg~wt*hp,data=mtcars)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summary(fit)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Call: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lm(formula = mpg ~ wt * hp, data = mtcars)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Residuals: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Min      1Q  Median      3Q     Max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-3.0632 -1.6491 -0.7362  1.4211  4.5513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Coefficients: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Estimate Std. Error t value Pr(&gt;|t|)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(Intercept) 49.80842    3.60516  13.816 5.01e-14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wt          -8.21662    1.26971  -6.471 5.20e-07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hp          -0.12010    0.02470  -4.863 4.04e-05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wt:hp        0.02785    0.00742   3.753 0.000811 ***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---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Signif. codes:  0 ‘***’ 0.001 ‘**’ 0.01 ‘*’ 0.05 ‘.’ 0.1 ‘ ’ 1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Residual standard error: 2.153 on 28 degrees of freedom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Multiple R-squared:  0.8848,	Adjusted R-squared:  0.8724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F-statistic: 71.66 on 3 and 28 DF,  p-value: 2.981e-13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Summary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914400" y="1371600"/>
          <a:ext cx="3657600" cy="2743200"/>
        </p:xfrm>
        <a:graphic>
          <a:graphicData uri="http://schemas.openxmlformats.org/drawingml/2006/table">
            <a:tbl>
              <a:tblPr/>
              <a:tblGrid>
                <a:gridCol w="91440"/>
                <a:gridCol w="7804135"/>
              </a:tblGrid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summary(mtcars)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  <a:solidFill>
                      <a:srgbClr val="EFEFEF">
                        <a:alpha val="100000"/>
                      </a:srgbClr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mpg             cyl             disp             hp             drat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Min.   :10.40   Min.   :4.000   Min.   : 71.1   Min.   : 52.0   Min.   :2.760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1st Qu.:15.43   1st Qu.:4.000   1st Qu.:120.8   1st Qu.: 96.5   1st Qu.:3.080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Median :19.20   Median :6.000   Median :196.3   Median :123.0   Median :3.695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Mean   :20.09   Mean   :6.188   Mean   :230.7   Mean   :146.7   Mean   :3.597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3rd Qu.:22.80   3rd Qu.:8.000   3rd Qu.:326.0   3rd Qu.:180.0   3rd Qu.:3.920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Max.   :33.90   Max.   :8.000   Max.   :472.0   Max.   :335.0   Max.   :4.930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wt             qsec             vs               am              gear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Min.   :1.513   Min.   :14.50   Min.   :0.0000   Min.   :0.0000   Min.   :3.000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1st Qu.:2.581   1st Qu.:16.89   1st Qu.:0.0000   1st Qu.:0.0000   1st Qu.:3.000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Median :3.325   Median :17.71   Median :0.0000   Median :0.0000   Median :4.000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Mean   :3.217   Mean   :17.85   Mean   :0.4375   Mean   :0.4062   Mean   :3.688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3rd Qu.:3.610   3rd Qu.:18.90   3rd Qu.:1.0000   3rd Qu.:1.0000   3rd Qu.:4.000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Max.   :5.424   Max.   :22.90   Max.   :1.0000   Max.   :1.0000   Max.   :5.000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carb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Min.   :1.000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1st Qu.:2.000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Median :2.000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Mean   :2.812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3rd Qu.:4.000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Max.   :8.000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000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/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0" marR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Monaco"/>
                          <a:cs typeface="Monac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                                                                                            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 rot="-0">
            <a:off x="457200" y="274638"/>
            <a:ext cx="8229600" cy="1143000"/>
          </a:xfrm>
        </p:spPr>
        <p:txBody>
          <a:bodyPr/>
          <a:lstStyle/>
          <a:p>
            <a:r>
              <a:rPr/>
              <a:t>Text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Content Placeholder 2"/>
          <p:cNvSpPr>
            <a:spLocks noGrp="1"/>
          </p:cNvSpPr>
          <p:nvPr>
            <p:ph idx="1"/>
          </p:nvPr>
        </p:nvSpPr>
        <p:spPr>
          <a:xfrm rot="-0">
            <a:off x="457200" y="1600200"/>
            <a:ext cx="8229600" cy="4525963"/>
          </a:xfrm>
        </p:spPr>
        <p:txBody>
          <a:bodyPr/>
          <a:lstStyle/>
          <a:p>
            <a:r>
              <a:rPr/>
              <a:t>This document is an example of reproducible research using webr package. 
The home page of this project is github.com/cardiomoon/webr.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cardiomoon</cp:lastModifiedBy>
  <cp:revision>3</cp:revision>
  <dcterms:created xsi:type="dcterms:W3CDTF">2017-02-13T16:18:36Z</dcterms:created>
  <dcterms:modified xsi:type="dcterms:W3CDTF">2020-01-29T22:33:51Z</dcterms:modified>
  <cp:category/>
</cp:coreProperties>
</file>

<file path=docProps/thumbnail.jpeg>
</file>