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237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085544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4983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840740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76270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500087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97639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29043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493418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8818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20894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022578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DD1AA2-79A4-FA4D-B14E-14BED1CACA69}" type="datetimeFigureOut">
              <a:rPr lang="fr-FR" smtClean="0"/>
              <a:t>07/01/18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82250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" name="Espace réservé du contenu 17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032829025"/>
              </p:ext>
            </p:extLst>
          </p:nvPr>
        </p:nvGraphicFramePr>
        <p:xfrm>
          <a:off x="457200" y="2174875"/>
          <a:ext cx="4040187" cy="4246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6729"/>
                <a:gridCol w="1346729"/>
                <a:gridCol w="1346729"/>
              </a:tblGrid>
              <a:tr h="370840">
                <a:tc rowSpan="2">
                  <a:txBody>
                    <a:bodyPr/>
                    <a:lstStyle/>
                    <a:p>
                      <a:r>
                        <a:rPr lang="fr-FR" dirty="0" smtClean="0"/>
                        <a:t>Header 1</a:t>
                      </a:r>
                      <a:r>
                        <a:rPr lang="fr-FR" baseline="0" dirty="0" smtClean="0"/>
                        <a:t> </a:t>
                      </a:r>
                      <a:endParaRPr lang="fr-FR" dirty="0"/>
                    </a:p>
                    <a:p>
                      <a:r>
                        <a:rPr lang="fr-FR" dirty="0" smtClean="0"/>
                        <a:t>A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Header 2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Header 3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fr-FR" dirty="0" smtClean="0"/>
                        <a:t>12.23</a:t>
                      </a:r>
                      <a:endParaRPr lang="fr-FR" dirty="0"/>
                    </a:p>
                    <a:p>
                      <a:r>
                        <a:rPr lang="fr-FR" dirty="0" err="1" smtClean="0"/>
                        <a:t>blah</a:t>
                      </a:r>
                      <a:r>
                        <a:rPr lang="fr-FR" dirty="0" smtClean="0"/>
                        <a:t> </a:t>
                      </a:r>
                      <a:r>
                        <a:rPr lang="fr-FR" dirty="0" err="1" smtClean="0"/>
                        <a:t>blah</a:t>
                      </a:r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1.23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err="1" smtClean="0"/>
                        <a:t>blah</a:t>
                      </a:r>
                      <a:r>
                        <a:rPr lang="fr-FR" dirty="0" smtClean="0"/>
                        <a:t> </a:t>
                      </a:r>
                      <a:r>
                        <a:rPr lang="fr-FR" dirty="0" err="1" smtClean="0"/>
                        <a:t>blah</a:t>
                      </a:r>
                      <a:r>
                        <a:rPr lang="fr-FR" baseline="0" dirty="0" smtClean="0"/>
                        <a:t> </a:t>
                      </a:r>
                      <a:r>
                        <a:rPr lang="fr-FR" baseline="0" dirty="0" err="1" smtClean="0"/>
                        <a:t>blah</a:t>
                      </a:r>
                      <a:endParaRPr lang="fr-FR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9.0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Salut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6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Hello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fr-FR" dirty="0" err="1" smtClean="0"/>
                        <a:t>sisi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 gridSpan="3">
                  <a:txBody>
                    <a:bodyPr/>
                    <a:lstStyle/>
                    <a:p>
                      <a:r>
                        <a:rPr lang="fr-FR" dirty="0" smtClean="0"/>
                        <a:t>tutu</a:t>
                      </a:r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335341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7771799" cy="1325563"/>
          </a:xfrm>
        </p:spPr>
        <p:txBody>
          <a:bodyPr/>
          <a:lstStyle/>
          <a:p>
            <a:r>
              <a:rPr lang="fr-FR" smtClean="0"/>
              <a:t>coco</a:t>
            </a:r>
            <a:endParaRPr lang="fr-FR" dirty="0"/>
          </a:p>
        </p:txBody>
      </p:sp>
      <p:grpSp>
        <p:nvGrpSpPr>
          <p:cNvPr id="8" name="Group 7"/>
          <p:cNvGrpSpPr/>
          <p:nvPr/>
        </p:nvGrpSpPr>
        <p:grpSpPr>
          <a:xfrm>
            <a:off x="1611814" y="3878323"/>
            <a:ext cx="6082277" cy="2125980"/>
            <a:chOff x="457200" y="342900"/>
            <a:chExt cx="8229600" cy="2125980"/>
          </a:xfrm>
        </p:grpSpPr>
        <p:sp>
          <p:nvSpPr>
            <p:cNvPr id="9" name="Rectangle 8"/>
            <p:cNvSpPr/>
            <p:nvPr/>
          </p:nvSpPr>
          <p:spPr>
            <a:xfrm>
              <a:off x="2628900" y="1371600"/>
              <a:ext cx="3886200" cy="1097280"/>
            </a:xfrm>
            <a:prstGeom prst="rect">
              <a:avLst/>
            </a:prstGeom>
            <a:solidFill>
              <a:schemeClr val="accent2"/>
            </a:solidFill>
            <a:ln w="12700" cap="sq" cmpd="sng" algn="ctr">
              <a:noFill/>
              <a:prstDash val="solid"/>
            </a:ln>
            <a:effectLst/>
          </p:spPr>
          <p:txBody>
            <a:bodyPr lIns="182880" tIns="0" rIns="182880" bIns="0" rtlCol="0" anchor="ctr" anchorCtr="0"/>
            <a:lstStyle/>
            <a:p>
              <a:pPr algn="ctr">
                <a:spcAft>
                  <a:spcPts val="300"/>
                </a:spcAft>
                <a:defRPr/>
              </a:pPr>
              <a:r>
                <a:rPr lang="en-US" sz="900" b="1" kern="0" dirty="0" smtClean="0">
                  <a:solidFill>
                    <a:srgbClr val="FFFFFF"/>
                  </a:solidFill>
                </a:rPr>
                <a:t>line of text</a:t>
              </a:r>
              <a:endParaRPr lang="en-US" sz="900" b="1" kern="0" dirty="0">
                <a:solidFill>
                  <a:srgbClr val="FFFFFF"/>
                </a:solidFill>
              </a:endParaRPr>
            </a:p>
            <a:p>
              <a:pPr lvl="0" algn="ctr">
                <a:spcAft>
                  <a:spcPts val="300"/>
                </a:spcAft>
                <a:defRPr/>
              </a:pPr>
              <a:r>
                <a:rPr lang="en-US" sz="900" kern="0" spc="-20" dirty="0" smtClean="0">
                  <a:solidFill>
                    <a:srgbClr val="FFFFFF"/>
                  </a:solidFill>
                </a:rPr>
                <a:t>blah blah blah</a:t>
              </a:r>
              <a:endParaRPr lang="en-US" sz="900" kern="0" spc="-20" dirty="0">
                <a:solidFill>
                  <a:srgbClr val="FFFFFF"/>
                </a:solidFill>
              </a:endParaRPr>
            </a:p>
          </p:txBody>
        </p:sp>
        <p:cxnSp>
          <p:nvCxnSpPr>
            <p:cNvPr id="10" name="Straight Connector 11"/>
            <p:cNvCxnSpPr/>
            <p:nvPr/>
          </p:nvCxnSpPr>
          <p:spPr>
            <a:xfrm>
              <a:off x="457200" y="342900"/>
              <a:ext cx="8229600" cy="0"/>
            </a:xfrm>
            <a:prstGeom prst="line">
              <a:avLst/>
            </a:prstGeom>
            <a:ln>
              <a:solidFill>
                <a:schemeClr val="accent2"/>
              </a:solidFill>
              <a:prstDash val="dash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958833448"/>
      </p:ext>
    </p:extLst>
  </p:cSld>
  <p:clrMapOvr>
    <a:masterClrMapping/>
  </p:clrMapOvr>
</p:sld>
</file>

<file path=ppt/theme/theme1.xml><?xml version="1.0" encoding="utf-8"?>
<a:theme xmlns:a="http://schemas.openxmlformats.org/drawingml/2006/main" name="My Them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30</Words>
  <Application>Microsoft Macintosh PowerPoint</Application>
  <PresentationFormat>Présentation à l'écran (4:3)</PresentationFormat>
  <Paragraphs>20</Paragraphs>
  <Slides>2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My Theme</vt:lpstr>
      <vt:lpstr>Présentation PowerPoint</vt:lpstr>
      <vt:lpstr>coco</vt:lpstr>
    </vt:vector>
  </TitlesOfParts>
  <Manager/>
  <Company>ArData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document title</dc:title>
  <dc:subject>document subject</dc:subject>
  <dc:creator>author</dc:creator>
  <cp:keywords/>
  <dc:description>these are comments</dc:description>
  <cp:lastModifiedBy>David Gohel</cp:lastModifiedBy>
  <cp:revision>12</cp:revision>
  <dcterms:created xsi:type="dcterms:W3CDTF">2017-04-27T11:29:40Z</dcterms:created>
  <dcterms:modified xsi:type="dcterms:W3CDTF">2018-01-07T20:38:13Z</dcterms:modified>
  <cp:category/>
</cp:coreProperties>
</file>

<file path=docProps/thumbnail.jpeg>
</file>