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"/>
  </p:notesMasterIdLst>
  <p:sldSz cx="6630988" cy="4694238"/>
  <p:notesSz cx="6858000" cy="9144000"/>
  <p:custDataLst>
    <p:tags r:id="rId3"/>
  </p:custDataLst>
  <p:defaultTextStyle>
    <a:defPPr>
      <a:defRPr lang="en-US"/>
    </a:defPPr>
    <a:lvl1pPr marL="0" algn="l" defTabSz="647121" rtl="0" eaLnBrk="1" latinLnBrk="0" hangingPunct="1">
      <a:defRPr sz="1274" kern="1200">
        <a:solidFill>
          <a:schemeClr val="tx1"/>
        </a:solidFill>
        <a:latin typeface="+mn-lt"/>
        <a:ea typeface="+mn-ea"/>
        <a:cs typeface="+mn-cs"/>
      </a:defRPr>
    </a:lvl1pPr>
    <a:lvl2pPr marL="323560" algn="l" defTabSz="647121" rtl="0" eaLnBrk="1" latinLnBrk="0" hangingPunct="1">
      <a:defRPr sz="1274" kern="1200">
        <a:solidFill>
          <a:schemeClr val="tx1"/>
        </a:solidFill>
        <a:latin typeface="+mn-lt"/>
        <a:ea typeface="+mn-ea"/>
        <a:cs typeface="+mn-cs"/>
      </a:defRPr>
    </a:lvl2pPr>
    <a:lvl3pPr marL="647121" algn="l" defTabSz="647121" rtl="0" eaLnBrk="1" latinLnBrk="0" hangingPunct="1">
      <a:defRPr sz="1274" kern="1200">
        <a:solidFill>
          <a:schemeClr val="tx1"/>
        </a:solidFill>
        <a:latin typeface="+mn-lt"/>
        <a:ea typeface="+mn-ea"/>
        <a:cs typeface="+mn-cs"/>
      </a:defRPr>
    </a:lvl3pPr>
    <a:lvl4pPr marL="970681" algn="l" defTabSz="647121" rtl="0" eaLnBrk="1" latinLnBrk="0" hangingPunct="1">
      <a:defRPr sz="1274" kern="1200">
        <a:solidFill>
          <a:schemeClr val="tx1"/>
        </a:solidFill>
        <a:latin typeface="+mn-lt"/>
        <a:ea typeface="+mn-ea"/>
        <a:cs typeface="+mn-cs"/>
      </a:defRPr>
    </a:lvl4pPr>
    <a:lvl5pPr marL="1294242" algn="l" defTabSz="647121" rtl="0" eaLnBrk="1" latinLnBrk="0" hangingPunct="1">
      <a:defRPr sz="1274" kern="1200">
        <a:solidFill>
          <a:schemeClr val="tx1"/>
        </a:solidFill>
        <a:latin typeface="+mn-lt"/>
        <a:ea typeface="+mn-ea"/>
        <a:cs typeface="+mn-cs"/>
      </a:defRPr>
    </a:lvl5pPr>
    <a:lvl6pPr marL="1617802" algn="l" defTabSz="647121" rtl="0" eaLnBrk="1" latinLnBrk="0" hangingPunct="1">
      <a:defRPr sz="1274" kern="1200">
        <a:solidFill>
          <a:schemeClr val="tx1"/>
        </a:solidFill>
        <a:latin typeface="+mn-lt"/>
        <a:ea typeface="+mn-ea"/>
        <a:cs typeface="+mn-cs"/>
      </a:defRPr>
    </a:lvl6pPr>
    <a:lvl7pPr marL="1941363" algn="l" defTabSz="647121" rtl="0" eaLnBrk="1" latinLnBrk="0" hangingPunct="1">
      <a:defRPr sz="1274" kern="1200">
        <a:solidFill>
          <a:schemeClr val="tx1"/>
        </a:solidFill>
        <a:latin typeface="+mn-lt"/>
        <a:ea typeface="+mn-ea"/>
        <a:cs typeface="+mn-cs"/>
      </a:defRPr>
    </a:lvl7pPr>
    <a:lvl8pPr marL="2264923" algn="l" defTabSz="647121" rtl="0" eaLnBrk="1" latinLnBrk="0" hangingPunct="1">
      <a:defRPr sz="1274" kern="1200">
        <a:solidFill>
          <a:schemeClr val="tx1"/>
        </a:solidFill>
        <a:latin typeface="+mn-lt"/>
        <a:ea typeface="+mn-ea"/>
        <a:cs typeface="+mn-cs"/>
      </a:defRPr>
    </a:lvl8pPr>
    <a:lvl9pPr marL="2588484" algn="l" defTabSz="647121" rtl="0" eaLnBrk="1" latinLnBrk="0" hangingPunct="1">
      <a:defRPr sz="1274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479" userDrawn="1">
          <p15:clr>
            <a:srgbClr val="A4A3A4"/>
          </p15:clr>
        </p15:guide>
        <p15:guide id="2" pos="2089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9C3F4E1-ECF3-4764-B61A-615BE300F3D5}" v="1" dt="2018-10-08T11:38:57.62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072" autoAdjust="0"/>
    <p:restoredTop sz="94972" autoAdjust="0"/>
  </p:normalViewPr>
  <p:slideViewPr>
    <p:cSldViewPr>
      <p:cViewPr varScale="1">
        <p:scale>
          <a:sx n="224" d="100"/>
          <a:sy n="224" d="100"/>
        </p:scale>
        <p:origin x="2856" y="180"/>
      </p:cViewPr>
      <p:guideLst>
        <p:guide orient="horz" pos="1479"/>
        <p:guide pos="208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6/11/relationships/changesInfo" Target="changesInfos/changesInfo1.xml"/><Relationship Id="rId3" Type="http://schemas.openxmlformats.org/officeDocument/2006/relationships/tags" Target="tags/tag1.xml"/><Relationship Id="rId7" Type="http://schemas.openxmlformats.org/officeDocument/2006/relationships/tableStyles" Target="tableStyles.xml"/><Relationship Id="rId2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Relationship Id="rId9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Øystein Olav Skaar" userId="654354a0f6d593c1" providerId="LiveId" clId="{0CFA8561-436A-464C-9511-5297B46C30F0}"/>
    <pc:docChg chg="custSel delSld modSld">
      <pc:chgData name="Øystein Olav Skaar" userId="654354a0f6d593c1" providerId="LiveId" clId="{0CFA8561-436A-464C-9511-5297B46C30F0}" dt="2018-10-08T08:51:47.224" v="1" actId="2696"/>
      <pc:docMkLst>
        <pc:docMk/>
      </pc:docMkLst>
      <pc:sldChg chg="delSp">
        <pc:chgData name="Øystein Olav Skaar" userId="654354a0f6d593c1" providerId="LiveId" clId="{0CFA8561-436A-464C-9511-5297B46C30F0}" dt="2018-10-08T08:51:44.741" v="0" actId="478"/>
        <pc:sldMkLst>
          <pc:docMk/>
          <pc:sldMk cId="3908049704" sldId="256"/>
        </pc:sldMkLst>
        <pc:spChg chg="del">
          <ac:chgData name="Øystein Olav Skaar" userId="654354a0f6d593c1" providerId="LiveId" clId="{0CFA8561-436A-464C-9511-5297B46C30F0}" dt="2018-10-08T08:51:44.741" v="0" actId="478"/>
          <ac:spMkLst>
            <pc:docMk/>
            <pc:sldMk cId="3908049704" sldId="256"/>
            <ac:spMk id="5" creationId="{00000000-0000-0000-0000-000000000000}"/>
          </ac:spMkLst>
        </pc:spChg>
        <pc:spChg chg="del">
          <ac:chgData name="Øystein Olav Skaar" userId="654354a0f6d593c1" providerId="LiveId" clId="{0CFA8561-436A-464C-9511-5297B46C30F0}" dt="2018-10-08T08:51:44.741" v="0" actId="478"/>
          <ac:spMkLst>
            <pc:docMk/>
            <pc:sldMk cId="3908049704" sldId="256"/>
            <ac:spMk id="6" creationId="{00000000-0000-0000-0000-000000000000}"/>
          </ac:spMkLst>
        </pc:spChg>
        <pc:spChg chg="del">
          <ac:chgData name="Øystein Olav Skaar" userId="654354a0f6d593c1" providerId="LiveId" clId="{0CFA8561-436A-464C-9511-5297B46C30F0}" dt="2018-10-08T08:51:44.741" v="0" actId="478"/>
          <ac:spMkLst>
            <pc:docMk/>
            <pc:sldMk cId="3908049704" sldId="256"/>
            <ac:spMk id="7" creationId="{00000000-0000-0000-0000-000000000000}"/>
          </ac:spMkLst>
        </pc:spChg>
        <pc:spChg chg="del">
          <ac:chgData name="Øystein Olav Skaar" userId="654354a0f6d593c1" providerId="LiveId" clId="{0CFA8561-436A-464C-9511-5297B46C30F0}" dt="2018-10-08T08:51:44.741" v="0" actId="478"/>
          <ac:spMkLst>
            <pc:docMk/>
            <pc:sldMk cId="3908049704" sldId="256"/>
            <ac:spMk id="8" creationId="{00000000-0000-0000-0000-000000000000}"/>
          </ac:spMkLst>
        </pc:spChg>
        <pc:spChg chg="del">
          <ac:chgData name="Øystein Olav Skaar" userId="654354a0f6d593c1" providerId="LiveId" clId="{0CFA8561-436A-464C-9511-5297B46C30F0}" dt="2018-10-08T08:51:44.741" v="0" actId="478"/>
          <ac:spMkLst>
            <pc:docMk/>
            <pc:sldMk cId="3908049704" sldId="256"/>
            <ac:spMk id="9" creationId="{00000000-0000-0000-0000-000000000000}"/>
          </ac:spMkLst>
        </pc:spChg>
        <pc:spChg chg="del">
          <ac:chgData name="Øystein Olav Skaar" userId="654354a0f6d593c1" providerId="LiveId" clId="{0CFA8561-436A-464C-9511-5297B46C30F0}" dt="2018-10-08T08:51:44.741" v="0" actId="478"/>
          <ac:spMkLst>
            <pc:docMk/>
            <pc:sldMk cId="3908049704" sldId="256"/>
            <ac:spMk id="10" creationId="{00000000-0000-0000-0000-000000000000}"/>
          </ac:spMkLst>
        </pc:spChg>
        <pc:spChg chg="del">
          <ac:chgData name="Øystein Olav Skaar" userId="654354a0f6d593c1" providerId="LiveId" clId="{0CFA8561-436A-464C-9511-5297B46C30F0}" dt="2018-10-08T08:51:44.741" v="0" actId="478"/>
          <ac:spMkLst>
            <pc:docMk/>
            <pc:sldMk cId="3908049704" sldId="256"/>
            <ac:spMk id="11" creationId="{00000000-0000-0000-0000-000000000000}"/>
          </ac:spMkLst>
        </pc:spChg>
        <pc:spChg chg="del">
          <ac:chgData name="Øystein Olav Skaar" userId="654354a0f6d593c1" providerId="LiveId" clId="{0CFA8561-436A-464C-9511-5297B46C30F0}" dt="2018-10-08T08:51:44.741" v="0" actId="478"/>
          <ac:spMkLst>
            <pc:docMk/>
            <pc:sldMk cId="3908049704" sldId="256"/>
            <ac:spMk id="12" creationId="{00000000-0000-0000-0000-000000000000}"/>
          </ac:spMkLst>
        </pc:spChg>
        <pc:spChg chg="del">
          <ac:chgData name="Øystein Olav Skaar" userId="654354a0f6d593c1" providerId="LiveId" clId="{0CFA8561-436A-464C-9511-5297B46C30F0}" dt="2018-10-08T08:51:44.741" v="0" actId="478"/>
          <ac:spMkLst>
            <pc:docMk/>
            <pc:sldMk cId="3908049704" sldId="256"/>
            <ac:spMk id="13" creationId="{00000000-0000-0000-0000-000000000000}"/>
          </ac:spMkLst>
        </pc:spChg>
        <pc:spChg chg="del">
          <ac:chgData name="Øystein Olav Skaar" userId="654354a0f6d593c1" providerId="LiveId" clId="{0CFA8561-436A-464C-9511-5297B46C30F0}" dt="2018-10-08T08:51:44.741" v="0" actId="478"/>
          <ac:spMkLst>
            <pc:docMk/>
            <pc:sldMk cId="3908049704" sldId="256"/>
            <ac:spMk id="14" creationId="{00000000-0000-0000-0000-000000000000}"/>
          </ac:spMkLst>
        </pc:spChg>
        <pc:spChg chg="del">
          <ac:chgData name="Øystein Olav Skaar" userId="654354a0f6d593c1" providerId="LiveId" clId="{0CFA8561-436A-464C-9511-5297B46C30F0}" dt="2018-10-08T08:51:44.741" v="0" actId="478"/>
          <ac:spMkLst>
            <pc:docMk/>
            <pc:sldMk cId="3908049704" sldId="256"/>
            <ac:spMk id="15" creationId="{00000000-0000-0000-0000-000000000000}"/>
          </ac:spMkLst>
        </pc:spChg>
        <pc:spChg chg="del">
          <ac:chgData name="Øystein Olav Skaar" userId="654354a0f6d593c1" providerId="LiveId" clId="{0CFA8561-436A-464C-9511-5297B46C30F0}" dt="2018-10-08T08:51:44.741" v="0" actId="478"/>
          <ac:spMkLst>
            <pc:docMk/>
            <pc:sldMk cId="3908049704" sldId="256"/>
            <ac:spMk id="16" creationId="{00000000-0000-0000-0000-000000000000}"/>
          </ac:spMkLst>
        </pc:spChg>
        <pc:spChg chg="del">
          <ac:chgData name="Øystein Olav Skaar" userId="654354a0f6d593c1" providerId="LiveId" clId="{0CFA8561-436A-464C-9511-5297B46C30F0}" dt="2018-10-08T08:51:44.741" v="0" actId="478"/>
          <ac:spMkLst>
            <pc:docMk/>
            <pc:sldMk cId="3908049704" sldId="256"/>
            <ac:spMk id="17" creationId="{00000000-0000-0000-0000-000000000000}"/>
          </ac:spMkLst>
        </pc:spChg>
        <pc:spChg chg="del">
          <ac:chgData name="Øystein Olav Skaar" userId="654354a0f6d593c1" providerId="LiveId" clId="{0CFA8561-436A-464C-9511-5297B46C30F0}" dt="2018-10-08T08:51:44.741" v="0" actId="478"/>
          <ac:spMkLst>
            <pc:docMk/>
            <pc:sldMk cId="3908049704" sldId="256"/>
            <ac:spMk id="18" creationId="{00000000-0000-0000-0000-000000000000}"/>
          </ac:spMkLst>
        </pc:spChg>
        <pc:spChg chg="del">
          <ac:chgData name="Øystein Olav Skaar" userId="654354a0f6d593c1" providerId="LiveId" clId="{0CFA8561-436A-464C-9511-5297B46C30F0}" dt="2018-10-08T08:51:44.741" v="0" actId="478"/>
          <ac:spMkLst>
            <pc:docMk/>
            <pc:sldMk cId="3908049704" sldId="256"/>
            <ac:spMk id="19" creationId="{00000000-0000-0000-0000-000000000000}"/>
          </ac:spMkLst>
        </pc:spChg>
        <pc:spChg chg="del">
          <ac:chgData name="Øystein Olav Skaar" userId="654354a0f6d593c1" providerId="LiveId" clId="{0CFA8561-436A-464C-9511-5297B46C30F0}" dt="2018-10-08T08:51:44.741" v="0" actId="478"/>
          <ac:spMkLst>
            <pc:docMk/>
            <pc:sldMk cId="3908049704" sldId="256"/>
            <ac:spMk id="20" creationId="{00000000-0000-0000-0000-000000000000}"/>
          </ac:spMkLst>
        </pc:spChg>
        <pc:spChg chg="del">
          <ac:chgData name="Øystein Olav Skaar" userId="654354a0f6d593c1" providerId="LiveId" clId="{0CFA8561-436A-464C-9511-5297B46C30F0}" dt="2018-10-08T08:51:44.741" v="0" actId="478"/>
          <ac:spMkLst>
            <pc:docMk/>
            <pc:sldMk cId="3908049704" sldId="256"/>
            <ac:spMk id="21" creationId="{00000000-0000-0000-0000-000000000000}"/>
          </ac:spMkLst>
        </pc:spChg>
        <pc:spChg chg="del">
          <ac:chgData name="Øystein Olav Skaar" userId="654354a0f6d593c1" providerId="LiveId" clId="{0CFA8561-436A-464C-9511-5297B46C30F0}" dt="2018-10-08T08:51:44.741" v="0" actId="478"/>
          <ac:spMkLst>
            <pc:docMk/>
            <pc:sldMk cId="3908049704" sldId="256"/>
            <ac:spMk id="22" creationId="{00000000-0000-0000-0000-000000000000}"/>
          </ac:spMkLst>
        </pc:spChg>
        <pc:spChg chg="del">
          <ac:chgData name="Øystein Olav Skaar" userId="654354a0f6d593c1" providerId="LiveId" clId="{0CFA8561-436A-464C-9511-5297B46C30F0}" dt="2018-10-08T08:51:44.741" v="0" actId="478"/>
          <ac:spMkLst>
            <pc:docMk/>
            <pc:sldMk cId="3908049704" sldId="256"/>
            <ac:spMk id="23" creationId="{00000000-0000-0000-0000-000000000000}"/>
          </ac:spMkLst>
        </pc:spChg>
        <pc:spChg chg="del">
          <ac:chgData name="Øystein Olav Skaar" userId="654354a0f6d593c1" providerId="LiveId" clId="{0CFA8561-436A-464C-9511-5297B46C30F0}" dt="2018-10-08T08:51:44.741" v="0" actId="478"/>
          <ac:spMkLst>
            <pc:docMk/>
            <pc:sldMk cId="3908049704" sldId="256"/>
            <ac:spMk id="24" creationId="{00000000-0000-0000-0000-000000000000}"/>
          </ac:spMkLst>
        </pc:spChg>
        <pc:spChg chg="del">
          <ac:chgData name="Øystein Olav Skaar" userId="654354a0f6d593c1" providerId="LiveId" clId="{0CFA8561-436A-464C-9511-5297B46C30F0}" dt="2018-10-08T08:51:44.741" v="0" actId="478"/>
          <ac:spMkLst>
            <pc:docMk/>
            <pc:sldMk cId="3908049704" sldId="256"/>
            <ac:spMk id="25" creationId="{00000000-0000-0000-0000-000000000000}"/>
          </ac:spMkLst>
        </pc:spChg>
        <pc:spChg chg="del">
          <ac:chgData name="Øystein Olav Skaar" userId="654354a0f6d593c1" providerId="LiveId" clId="{0CFA8561-436A-464C-9511-5297B46C30F0}" dt="2018-10-08T08:51:44.741" v="0" actId="478"/>
          <ac:spMkLst>
            <pc:docMk/>
            <pc:sldMk cId="3908049704" sldId="256"/>
            <ac:spMk id="26" creationId="{00000000-0000-0000-0000-000000000000}"/>
          </ac:spMkLst>
        </pc:spChg>
        <pc:spChg chg="del">
          <ac:chgData name="Øystein Olav Skaar" userId="654354a0f6d593c1" providerId="LiveId" clId="{0CFA8561-436A-464C-9511-5297B46C30F0}" dt="2018-10-08T08:51:44.741" v="0" actId="478"/>
          <ac:spMkLst>
            <pc:docMk/>
            <pc:sldMk cId="3908049704" sldId="256"/>
            <ac:spMk id="27" creationId="{00000000-0000-0000-0000-000000000000}"/>
          </ac:spMkLst>
        </pc:spChg>
        <pc:spChg chg="del">
          <ac:chgData name="Øystein Olav Skaar" userId="654354a0f6d593c1" providerId="LiveId" clId="{0CFA8561-436A-464C-9511-5297B46C30F0}" dt="2018-10-08T08:51:44.741" v="0" actId="478"/>
          <ac:spMkLst>
            <pc:docMk/>
            <pc:sldMk cId="3908049704" sldId="256"/>
            <ac:spMk id="28" creationId="{00000000-0000-0000-0000-000000000000}"/>
          </ac:spMkLst>
        </pc:spChg>
        <pc:spChg chg="del">
          <ac:chgData name="Øystein Olav Skaar" userId="654354a0f6d593c1" providerId="LiveId" clId="{0CFA8561-436A-464C-9511-5297B46C30F0}" dt="2018-10-08T08:51:44.741" v="0" actId="478"/>
          <ac:spMkLst>
            <pc:docMk/>
            <pc:sldMk cId="3908049704" sldId="256"/>
            <ac:spMk id="29" creationId="{00000000-0000-0000-0000-000000000000}"/>
          </ac:spMkLst>
        </pc:spChg>
        <pc:spChg chg="del">
          <ac:chgData name="Øystein Olav Skaar" userId="654354a0f6d593c1" providerId="LiveId" clId="{0CFA8561-436A-464C-9511-5297B46C30F0}" dt="2018-10-08T08:51:44.741" v="0" actId="478"/>
          <ac:spMkLst>
            <pc:docMk/>
            <pc:sldMk cId="3908049704" sldId="256"/>
            <ac:spMk id="30" creationId="{00000000-0000-0000-0000-000000000000}"/>
          </ac:spMkLst>
        </pc:spChg>
        <pc:spChg chg="del">
          <ac:chgData name="Øystein Olav Skaar" userId="654354a0f6d593c1" providerId="LiveId" clId="{0CFA8561-436A-464C-9511-5297B46C30F0}" dt="2018-10-08T08:51:44.741" v="0" actId="478"/>
          <ac:spMkLst>
            <pc:docMk/>
            <pc:sldMk cId="3908049704" sldId="256"/>
            <ac:spMk id="31" creationId="{00000000-0000-0000-0000-000000000000}"/>
          </ac:spMkLst>
        </pc:spChg>
        <pc:spChg chg="del">
          <ac:chgData name="Øystein Olav Skaar" userId="654354a0f6d593c1" providerId="LiveId" clId="{0CFA8561-436A-464C-9511-5297B46C30F0}" dt="2018-10-08T08:51:44.741" v="0" actId="478"/>
          <ac:spMkLst>
            <pc:docMk/>
            <pc:sldMk cId="3908049704" sldId="256"/>
            <ac:spMk id="32" creationId="{00000000-0000-0000-0000-000000000000}"/>
          </ac:spMkLst>
        </pc:spChg>
        <pc:spChg chg="del">
          <ac:chgData name="Øystein Olav Skaar" userId="654354a0f6d593c1" providerId="LiveId" clId="{0CFA8561-436A-464C-9511-5297B46C30F0}" dt="2018-10-08T08:51:44.741" v="0" actId="478"/>
          <ac:spMkLst>
            <pc:docMk/>
            <pc:sldMk cId="3908049704" sldId="256"/>
            <ac:spMk id="33" creationId="{00000000-0000-0000-0000-000000000000}"/>
          </ac:spMkLst>
        </pc:spChg>
        <pc:spChg chg="del">
          <ac:chgData name="Øystein Olav Skaar" userId="654354a0f6d593c1" providerId="LiveId" clId="{0CFA8561-436A-464C-9511-5297B46C30F0}" dt="2018-10-08T08:51:44.741" v="0" actId="478"/>
          <ac:spMkLst>
            <pc:docMk/>
            <pc:sldMk cId="3908049704" sldId="256"/>
            <ac:spMk id="34" creationId="{00000000-0000-0000-0000-000000000000}"/>
          </ac:spMkLst>
        </pc:spChg>
        <pc:spChg chg="del">
          <ac:chgData name="Øystein Olav Skaar" userId="654354a0f6d593c1" providerId="LiveId" clId="{0CFA8561-436A-464C-9511-5297B46C30F0}" dt="2018-10-08T08:51:44.741" v="0" actId="478"/>
          <ac:spMkLst>
            <pc:docMk/>
            <pc:sldMk cId="3908049704" sldId="256"/>
            <ac:spMk id="35" creationId="{00000000-0000-0000-0000-000000000000}"/>
          </ac:spMkLst>
        </pc:spChg>
        <pc:spChg chg="del">
          <ac:chgData name="Øystein Olav Skaar" userId="654354a0f6d593c1" providerId="LiveId" clId="{0CFA8561-436A-464C-9511-5297B46C30F0}" dt="2018-10-08T08:51:44.741" v="0" actId="478"/>
          <ac:spMkLst>
            <pc:docMk/>
            <pc:sldMk cId="3908049704" sldId="256"/>
            <ac:spMk id="36" creationId="{00000000-0000-0000-0000-000000000000}"/>
          </ac:spMkLst>
        </pc:spChg>
        <pc:spChg chg="del">
          <ac:chgData name="Øystein Olav Skaar" userId="654354a0f6d593c1" providerId="LiveId" clId="{0CFA8561-436A-464C-9511-5297B46C30F0}" dt="2018-10-08T08:51:44.741" v="0" actId="478"/>
          <ac:spMkLst>
            <pc:docMk/>
            <pc:sldMk cId="3908049704" sldId="256"/>
            <ac:spMk id="37" creationId="{00000000-0000-0000-0000-000000000000}"/>
          </ac:spMkLst>
        </pc:spChg>
        <pc:spChg chg="del">
          <ac:chgData name="Øystein Olav Skaar" userId="654354a0f6d593c1" providerId="LiveId" clId="{0CFA8561-436A-464C-9511-5297B46C30F0}" dt="2018-10-08T08:51:44.741" v="0" actId="478"/>
          <ac:spMkLst>
            <pc:docMk/>
            <pc:sldMk cId="3908049704" sldId="256"/>
            <ac:spMk id="38" creationId="{00000000-0000-0000-0000-000000000000}"/>
          </ac:spMkLst>
        </pc:spChg>
        <pc:spChg chg="del">
          <ac:chgData name="Øystein Olav Skaar" userId="654354a0f6d593c1" providerId="LiveId" clId="{0CFA8561-436A-464C-9511-5297B46C30F0}" dt="2018-10-08T08:51:44.741" v="0" actId="478"/>
          <ac:spMkLst>
            <pc:docMk/>
            <pc:sldMk cId="3908049704" sldId="256"/>
            <ac:spMk id="39" creationId="{00000000-0000-0000-0000-000000000000}"/>
          </ac:spMkLst>
        </pc:spChg>
        <pc:spChg chg="del">
          <ac:chgData name="Øystein Olav Skaar" userId="654354a0f6d593c1" providerId="LiveId" clId="{0CFA8561-436A-464C-9511-5297B46C30F0}" dt="2018-10-08T08:51:44.741" v="0" actId="478"/>
          <ac:spMkLst>
            <pc:docMk/>
            <pc:sldMk cId="3908049704" sldId="256"/>
            <ac:spMk id="40" creationId="{00000000-0000-0000-0000-000000000000}"/>
          </ac:spMkLst>
        </pc:spChg>
        <pc:spChg chg="del">
          <ac:chgData name="Øystein Olav Skaar" userId="654354a0f6d593c1" providerId="LiveId" clId="{0CFA8561-436A-464C-9511-5297B46C30F0}" dt="2018-10-08T08:51:44.741" v="0" actId="478"/>
          <ac:spMkLst>
            <pc:docMk/>
            <pc:sldMk cId="3908049704" sldId="256"/>
            <ac:spMk id="41" creationId="{00000000-0000-0000-0000-000000000000}"/>
          </ac:spMkLst>
        </pc:spChg>
        <pc:spChg chg="del">
          <ac:chgData name="Øystein Olav Skaar" userId="654354a0f6d593c1" providerId="LiveId" clId="{0CFA8561-436A-464C-9511-5297B46C30F0}" dt="2018-10-08T08:51:44.741" v="0" actId="478"/>
          <ac:spMkLst>
            <pc:docMk/>
            <pc:sldMk cId="3908049704" sldId="256"/>
            <ac:spMk id="42" creationId="{00000000-0000-0000-0000-000000000000}"/>
          </ac:spMkLst>
        </pc:spChg>
        <pc:spChg chg="del">
          <ac:chgData name="Øystein Olav Skaar" userId="654354a0f6d593c1" providerId="LiveId" clId="{0CFA8561-436A-464C-9511-5297B46C30F0}" dt="2018-10-08T08:51:44.741" v="0" actId="478"/>
          <ac:spMkLst>
            <pc:docMk/>
            <pc:sldMk cId="3908049704" sldId="256"/>
            <ac:spMk id="43" creationId="{00000000-0000-0000-0000-000000000000}"/>
          </ac:spMkLst>
        </pc:spChg>
        <pc:spChg chg="del">
          <ac:chgData name="Øystein Olav Skaar" userId="654354a0f6d593c1" providerId="LiveId" clId="{0CFA8561-436A-464C-9511-5297B46C30F0}" dt="2018-10-08T08:51:44.741" v="0" actId="478"/>
          <ac:spMkLst>
            <pc:docMk/>
            <pc:sldMk cId="3908049704" sldId="256"/>
            <ac:spMk id="44" creationId="{00000000-0000-0000-0000-000000000000}"/>
          </ac:spMkLst>
        </pc:spChg>
        <pc:spChg chg="del">
          <ac:chgData name="Øystein Olav Skaar" userId="654354a0f6d593c1" providerId="LiveId" clId="{0CFA8561-436A-464C-9511-5297B46C30F0}" dt="2018-10-08T08:51:44.741" v="0" actId="478"/>
          <ac:spMkLst>
            <pc:docMk/>
            <pc:sldMk cId="3908049704" sldId="256"/>
            <ac:spMk id="45" creationId="{00000000-0000-0000-0000-000000000000}"/>
          </ac:spMkLst>
        </pc:spChg>
        <pc:spChg chg="del">
          <ac:chgData name="Øystein Olav Skaar" userId="654354a0f6d593c1" providerId="LiveId" clId="{0CFA8561-436A-464C-9511-5297B46C30F0}" dt="2018-10-08T08:51:44.741" v="0" actId="478"/>
          <ac:spMkLst>
            <pc:docMk/>
            <pc:sldMk cId="3908049704" sldId="256"/>
            <ac:spMk id="46" creationId="{00000000-0000-0000-0000-000000000000}"/>
          </ac:spMkLst>
        </pc:spChg>
        <pc:spChg chg="del">
          <ac:chgData name="Øystein Olav Skaar" userId="654354a0f6d593c1" providerId="LiveId" clId="{0CFA8561-436A-464C-9511-5297B46C30F0}" dt="2018-10-08T08:51:44.741" v="0" actId="478"/>
          <ac:spMkLst>
            <pc:docMk/>
            <pc:sldMk cId="3908049704" sldId="256"/>
            <ac:spMk id="47" creationId="{00000000-0000-0000-0000-000000000000}"/>
          </ac:spMkLst>
        </pc:spChg>
        <pc:spChg chg="del">
          <ac:chgData name="Øystein Olav Skaar" userId="654354a0f6d593c1" providerId="LiveId" clId="{0CFA8561-436A-464C-9511-5297B46C30F0}" dt="2018-10-08T08:51:44.741" v="0" actId="478"/>
          <ac:spMkLst>
            <pc:docMk/>
            <pc:sldMk cId="3908049704" sldId="256"/>
            <ac:spMk id="48" creationId="{00000000-0000-0000-0000-000000000000}"/>
          </ac:spMkLst>
        </pc:spChg>
        <pc:spChg chg="del">
          <ac:chgData name="Øystein Olav Skaar" userId="654354a0f6d593c1" providerId="LiveId" clId="{0CFA8561-436A-464C-9511-5297B46C30F0}" dt="2018-10-08T08:51:44.741" v="0" actId="478"/>
          <ac:spMkLst>
            <pc:docMk/>
            <pc:sldMk cId="3908049704" sldId="256"/>
            <ac:spMk id="49" creationId="{00000000-0000-0000-0000-000000000000}"/>
          </ac:spMkLst>
        </pc:spChg>
        <pc:spChg chg="del">
          <ac:chgData name="Øystein Olav Skaar" userId="654354a0f6d593c1" providerId="LiveId" clId="{0CFA8561-436A-464C-9511-5297B46C30F0}" dt="2018-10-08T08:51:44.741" v="0" actId="478"/>
          <ac:spMkLst>
            <pc:docMk/>
            <pc:sldMk cId="3908049704" sldId="256"/>
            <ac:spMk id="50" creationId="{00000000-0000-0000-0000-000000000000}"/>
          </ac:spMkLst>
        </pc:spChg>
        <pc:spChg chg="del">
          <ac:chgData name="Øystein Olav Skaar" userId="654354a0f6d593c1" providerId="LiveId" clId="{0CFA8561-436A-464C-9511-5297B46C30F0}" dt="2018-10-08T08:51:44.741" v="0" actId="478"/>
          <ac:spMkLst>
            <pc:docMk/>
            <pc:sldMk cId="3908049704" sldId="256"/>
            <ac:spMk id="51" creationId="{00000000-0000-0000-0000-000000000000}"/>
          </ac:spMkLst>
        </pc:spChg>
        <pc:spChg chg="del">
          <ac:chgData name="Øystein Olav Skaar" userId="654354a0f6d593c1" providerId="LiveId" clId="{0CFA8561-436A-464C-9511-5297B46C30F0}" dt="2018-10-08T08:51:44.741" v="0" actId="478"/>
          <ac:spMkLst>
            <pc:docMk/>
            <pc:sldMk cId="3908049704" sldId="256"/>
            <ac:spMk id="52" creationId="{00000000-0000-0000-0000-000000000000}"/>
          </ac:spMkLst>
        </pc:spChg>
        <pc:spChg chg="del">
          <ac:chgData name="Øystein Olav Skaar" userId="654354a0f6d593c1" providerId="LiveId" clId="{0CFA8561-436A-464C-9511-5297B46C30F0}" dt="2018-10-08T08:51:44.741" v="0" actId="478"/>
          <ac:spMkLst>
            <pc:docMk/>
            <pc:sldMk cId="3908049704" sldId="256"/>
            <ac:spMk id="53" creationId="{00000000-0000-0000-0000-000000000000}"/>
          </ac:spMkLst>
        </pc:spChg>
        <pc:spChg chg="del">
          <ac:chgData name="Øystein Olav Skaar" userId="654354a0f6d593c1" providerId="LiveId" clId="{0CFA8561-436A-464C-9511-5297B46C30F0}" dt="2018-10-08T08:51:44.741" v="0" actId="478"/>
          <ac:spMkLst>
            <pc:docMk/>
            <pc:sldMk cId="3908049704" sldId="256"/>
            <ac:spMk id="54" creationId="{00000000-0000-0000-0000-000000000000}"/>
          </ac:spMkLst>
        </pc:spChg>
        <pc:spChg chg="del">
          <ac:chgData name="Øystein Olav Skaar" userId="654354a0f6d593c1" providerId="LiveId" clId="{0CFA8561-436A-464C-9511-5297B46C30F0}" dt="2018-10-08T08:51:44.741" v="0" actId="478"/>
          <ac:spMkLst>
            <pc:docMk/>
            <pc:sldMk cId="3908049704" sldId="256"/>
            <ac:spMk id="55" creationId="{00000000-0000-0000-0000-000000000000}"/>
          </ac:spMkLst>
        </pc:spChg>
        <pc:spChg chg="del">
          <ac:chgData name="Øystein Olav Skaar" userId="654354a0f6d593c1" providerId="LiveId" clId="{0CFA8561-436A-464C-9511-5297B46C30F0}" dt="2018-10-08T08:51:44.741" v="0" actId="478"/>
          <ac:spMkLst>
            <pc:docMk/>
            <pc:sldMk cId="3908049704" sldId="256"/>
            <ac:spMk id="56" creationId="{00000000-0000-0000-0000-000000000000}"/>
          </ac:spMkLst>
        </pc:spChg>
        <pc:spChg chg="del">
          <ac:chgData name="Øystein Olav Skaar" userId="654354a0f6d593c1" providerId="LiveId" clId="{0CFA8561-436A-464C-9511-5297B46C30F0}" dt="2018-10-08T08:51:44.741" v="0" actId="478"/>
          <ac:spMkLst>
            <pc:docMk/>
            <pc:sldMk cId="3908049704" sldId="256"/>
            <ac:spMk id="57" creationId="{00000000-0000-0000-0000-000000000000}"/>
          </ac:spMkLst>
        </pc:spChg>
        <pc:spChg chg="del">
          <ac:chgData name="Øystein Olav Skaar" userId="654354a0f6d593c1" providerId="LiveId" clId="{0CFA8561-436A-464C-9511-5297B46C30F0}" dt="2018-10-08T08:51:44.741" v="0" actId="478"/>
          <ac:spMkLst>
            <pc:docMk/>
            <pc:sldMk cId="3908049704" sldId="256"/>
            <ac:spMk id="58" creationId="{00000000-0000-0000-0000-000000000000}"/>
          </ac:spMkLst>
        </pc:spChg>
        <pc:spChg chg="del">
          <ac:chgData name="Øystein Olav Skaar" userId="654354a0f6d593c1" providerId="LiveId" clId="{0CFA8561-436A-464C-9511-5297B46C30F0}" dt="2018-10-08T08:51:44.741" v="0" actId="478"/>
          <ac:spMkLst>
            <pc:docMk/>
            <pc:sldMk cId="3908049704" sldId="256"/>
            <ac:spMk id="59" creationId="{00000000-0000-0000-0000-000000000000}"/>
          </ac:spMkLst>
        </pc:spChg>
        <pc:spChg chg="del">
          <ac:chgData name="Øystein Olav Skaar" userId="654354a0f6d593c1" providerId="LiveId" clId="{0CFA8561-436A-464C-9511-5297B46C30F0}" dt="2018-10-08T08:51:44.741" v="0" actId="478"/>
          <ac:spMkLst>
            <pc:docMk/>
            <pc:sldMk cId="3908049704" sldId="256"/>
            <ac:spMk id="60" creationId="{00000000-0000-0000-0000-000000000000}"/>
          </ac:spMkLst>
        </pc:spChg>
        <pc:spChg chg="del">
          <ac:chgData name="Øystein Olav Skaar" userId="654354a0f6d593c1" providerId="LiveId" clId="{0CFA8561-436A-464C-9511-5297B46C30F0}" dt="2018-10-08T08:51:44.741" v="0" actId="478"/>
          <ac:spMkLst>
            <pc:docMk/>
            <pc:sldMk cId="3908049704" sldId="256"/>
            <ac:spMk id="61" creationId="{00000000-0000-0000-0000-000000000000}"/>
          </ac:spMkLst>
        </pc:spChg>
        <pc:spChg chg="del">
          <ac:chgData name="Øystein Olav Skaar" userId="654354a0f6d593c1" providerId="LiveId" clId="{0CFA8561-436A-464C-9511-5297B46C30F0}" dt="2018-10-08T08:51:44.741" v="0" actId="478"/>
          <ac:spMkLst>
            <pc:docMk/>
            <pc:sldMk cId="3908049704" sldId="256"/>
            <ac:spMk id="62" creationId="{00000000-0000-0000-0000-000000000000}"/>
          </ac:spMkLst>
        </pc:spChg>
        <pc:spChg chg="del">
          <ac:chgData name="Øystein Olav Skaar" userId="654354a0f6d593c1" providerId="LiveId" clId="{0CFA8561-436A-464C-9511-5297B46C30F0}" dt="2018-10-08T08:51:44.741" v="0" actId="478"/>
          <ac:spMkLst>
            <pc:docMk/>
            <pc:sldMk cId="3908049704" sldId="256"/>
            <ac:spMk id="63" creationId="{00000000-0000-0000-0000-000000000000}"/>
          </ac:spMkLst>
        </pc:spChg>
        <pc:spChg chg="del">
          <ac:chgData name="Øystein Olav Skaar" userId="654354a0f6d593c1" providerId="LiveId" clId="{0CFA8561-436A-464C-9511-5297B46C30F0}" dt="2018-10-08T08:51:44.741" v="0" actId="478"/>
          <ac:spMkLst>
            <pc:docMk/>
            <pc:sldMk cId="3908049704" sldId="256"/>
            <ac:spMk id="64" creationId="{00000000-0000-0000-0000-000000000000}"/>
          </ac:spMkLst>
        </pc:spChg>
        <pc:spChg chg="del">
          <ac:chgData name="Øystein Olav Skaar" userId="654354a0f6d593c1" providerId="LiveId" clId="{0CFA8561-436A-464C-9511-5297B46C30F0}" dt="2018-10-08T08:51:44.741" v="0" actId="478"/>
          <ac:spMkLst>
            <pc:docMk/>
            <pc:sldMk cId="3908049704" sldId="256"/>
            <ac:spMk id="65" creationId="{00000000-0000-0000-0000-000000000000}"/>
          </ac:spMkLst>
        </pc:spChg>
        <pc:spChg chg="del">
          <ac:chgData name="Øystein Olav Skaar" userId="654354a0f6d593c1" providerId="LiveId" clId="{0CFA8561-436A-464C-9511-5297B46C30F0}" dt="2018-10-08T08:51:44.741" v="0" actId="478"/>
          <ac:spMkLst>
            <pc:docMk/>
            <pc:sldMk cId="3908049704" sldId="256"/>
            <ac:spMk id="66" creationId="{00000000-0000-0000-0000-000000000000}"/>
          </ac:spMkLst>
        </pc:spChg>
        <pc:spChg chg="del">
          <ac:chgData name="Øystein Olav Skaar" userId="654354a0f6d593c1" providerId="LiveId" clId="{0CFA8561-436A-464C-9511-5297B46C30F0}" dt="2018-10-08T08:51:44.741" v="0" actId="478"/>
          <ac:spMkLst>
            <pc:docMk/>
            <pc:sldMk cId="3908049704" sldId="256"/>
            <ac:spMk id="67" creationId="{00000000-0000-0000-0000-000000000000}"/>
          </ac:spMkLst>
        </pc:spChg>
        <pc:spChg chg="del">
          <ac:chgData name="Øystein Olav Skaar" userId="654354a0f6d593c1" providerId="LiveId" clId="{0CFA8561-436A-464C-9511-5297B46C30F0}" dt="2018-10-08T08:51:44.741" v="0" actId="478"/>
          <ac:spMkLst>
            <pc:docMk/>
            <pc:sldMk cId="3908049704" sldId="256"/>
            <ac:spMk id="68" creationId="{00000000-0000-0000-0000-000000000000}"/>
          </ac:spMkLst>
        </pc:spChg>
        <pc:spChg chg="del">
          <ac:chgData name="Øystein Olav Skaar" userId="654354a0f6d593c1" providerId="LiveId" clId="{0CFA8561-436A-464C-9511-5297B46C30F0}" dt="2018-10-08T08:51:44.741" v="0" actId="478"/>
          <ac:spMkLst>
            <pc:docMk/>
            <pc:sldMk cId="3908049704" sldId="256"/>
            <ac:spMk id="69" creationId="{00000000-0000-0000-0000-000000000000}"/>
          </ac:spMkLst>
        </pc:spChg>
        <pc:spChg chg="del">
          <ac:chgData name="Øystein Olav Skaar" userId="654354a0f6d593c1" providerId="LiveId" clId="{0CFA8561-436A-464C-9511-5297B46C30F0}" dt="2018-10-08T08:51:44.741" v="0" actId="478"/>
          <ac:spMkLst>
            <pc:docMk/>
            <pc:sldMk cId="3908049704" sldId="256"/>
            <ac:spMk id="70" creationId="{00000000-0000-0000-0000-000000000000}"/>
          </ac:spMkLst>
        </pc:spChg>
        <pc:spChg chg="del">
          <ac:chgData name="Øystein Olav Skaar" userId="654354a0f6d593c1" providerId="LiveId" clId="{0CFA8561-436A-464C-9511-5297B46C30F0}" dt="2018-10-08T08:51:44.741" v="0" actId="478"/>
          <ac:spMkLst>
            <pc:docMk/>
            <pc:sldMk cId="3908049704" sldId="256"/>
            <ac:spMk id="71" creationId="{00000000-0000-0000-0000-000000000000}"/>
          </ac:spMkLst>
        </pc:spChg>
        <pc:spChg chg="del">
          <ac:chgData name="Øystein Olav Skaar" userId="654354a0f6d593c1" providerId="LiveId" clId="{0CFA8561-436A-464C-9511-5297B46C30F0}" dt="2018-10-08T08:51:44.741" v="0" actId="478"/>
          <ac:spMkLst>
            <pc:docMk/>
            <pc:sldMk cId="3908049704" sldId="256"/>
            <ac:spMk id="72" creationId="{00000000-0000-0000-0000-000000000000}"/>
          </ac:spMkLst>
        </pc:spChg>
        <pc:spChg chg="del">
          <ac:chgData name="Øystein Olav Skaar" userId="654354a0f6d593c1" providerId="LiveId" clId="{0CFA8561-436A-464C-9511-5297B46C30F0}" dt="2018-10-08T08:51:44.741" v="0" actId="478"/>
          <ac:spMkLst>
            <pc:docMk/>
            <pc:sldMk cId="3908049704" sldId="256"/>
            <ac:spMk id="73" creationId="{00000000-0000-0000-0000-000000000000}"/>
          </ac:spMkLst>
        </pc:spChg>
        <pc:spChg chg="del">
          <ac:chgData name="Øystein Olav Skaar" userId="654354a0f6d593c1" providerId="LiveId" clId="{0CFA8561-436A-464C-9511-5297B46C30F0}" dt="2018-10-08T08:51:44.741" v="0" actId="478"/>
          <ac:spMkLst>
            <pc:docMk/>
            <pc:sldMk cId="3908049704" sldId="256"/>
            <ac:spMk id="74" creationId="{00000000-0000-0000-0000-000000000000}"/>
          </ac:spMkLst>
        </pc:spChg>
        <pc:spChg chg="del">
          <ac:chgData name="Øystein Olav Skaar" userId="654354a0f6d593c1" providerId="LiveId" clId="{0CFA8561-436A-464C-9511-5297B46C30F0}" dt="2018-10-08T08:51:44.741" v="0" actId="478"/>
          <ac:spMkLst>
            <pc:docMk/>
            <pc:sldMk cId="3908049704" sldId="256"/>
            <ac:spMk id="75" creationId="{00000000-0000-0000-0000-000000000000}"/>
          </ac:spMkLst>
        </pc:spChg>
        <pc:spChg chg="del">
          <ac:chgData name="Øystein Olav Skaar" userId="654354a0f6d593c1" providerId="LiveId" clId="{0CFA8561-436A-464C-9511-5297B46C30F0}" dt="2018-10-08T08:51:44.741" v="0" actId="478"/>
          <ac:spMkLst>
            <pc:docMk/>
            <pc:sldMk cId="3908049704" sldId="256"/>
            <ac:spMk id="76" creationId="{00000000-0000-0000-0000-000000000000}"/>
          </ac:spMkLst>
        </pc:spChg>
        <pc:spChg chg="del">
          <ac:chgData name="Øystein Olav Skaar" userId="654354a0f6d593c1" providerId="LiveId" clId="{0CFA8561-436A-464C-9511-5297B46C30F0}" dt="2018-10-08T08:51:44.741" v="0" actId="478"/>
          <ac:spMkLst>
            <pc:docMk/>
            <pc:sldMk cId="3908049704" sldId="256"/>
            <ac:spMk id="77" creationId="{00000000-0000-0000-0000-000000000000}"/>
          </ac:spMkLst>
        </pc:spChg>
        <pc:spChg chg="del">
          <ac:chgData name="Øystein Olav Skaar" userId="654354a0f6d593c1" providerId="LiveId" clId="{0CFA8561-436A-464C-9511-5297B46C30F0}" dt="2018-10-08T08:51:44.741" v="0" actId="478"/>
          <ac:spMkLst>
            <pc:docMk/>
            <pc:sldMk cId="3908049704" sldId="256"/>
            <ac:spMk id="78" creationId="{00000000-0000-0000-0000-000000000000}"/>
          </ac:spMkLst>
        </pc:spChg>
        <pc:spChg chg="del">
          <ac:chgData name="Øystein Olav Skaar" userId="654354a0f6d593c1" providerId="LiveId" clId="{0CFA8561-436A-464C-9511-5297B46C30F0}" dt="2018-10-08T08:51:44.741" v="0" actId="478"/>
          <ac:spMkLst>
            <pc:docMk/>
            <pc:sldMk cId="3908049704" sldId="256"/>
            <ac:spMk id="79" creationId="{00000000-0000-0000-0000-000000000000}"/>
          </ac:spMkLst>
        </pc:spChg>
        <pc:spChg chg="del">
          <ac:chgData name="Øystein Olav Skaar" userId="654354a0f6d593c1" providerId="LiveId" clId="{0CFA8561-436A-464C-9511-5297B46C30F0}" dt="2018-10-08T08:51:44.741" v="0" actId="478"/>
          <ac:spMkLst>
            <pc:docMk/>
            <pc:sldMk cId="3908049704" sldId="256"/>
            <ac:spMk id="80" creationId="{00000000-0000-0000-0000-000000000000}"/>
          </ac:spMkLst>
        </pc:spChg>
        <pc:spChg chg="del">
          <ac:chgData name="Øystein Olav Skaar" userId="654354a0f6d593c1" providerId="LiveId" clId="{0CFA8561-436A-464C-9511-5297B46C30F0}" dt="2018-10-08T08:51:44.741" v="0" actId="478"/>
          <ac:spMkLst>
            <pc:docMk/>
            <pc:sldMk cId="3908049704" sldId="256"/>
            <ac:spMk id="81" creationId="{00000000-0000-0000-0000-000000000000}"/>
          </ac:spMkLst>
        </pc:spChg>
        <pc:spChg chg="del">
          <ac:chgData name="Øystein Olav Skaar" userId="654354a0f6d593c1" providerId="LiveId" clId="{0CFA8561-436A-464C-9511-5297B46C30F0}" dt="2018-10-08T08:51:44.741" v="0" actId="478"/>
          <ac:spMkLst>
            <pc:docMk/>
            <pc:sldMk cId="3908049704" sldId="256"/>
            <ac:spMk id="83" creationId="{00000000-0000-0000-0000-000000000000}"/>
          </ac:spMkLst>
        </pc:spChg>
        <pc:spChg chg="del">
          <ac:chgData name="Øystein Olav Skaar" userId="654354a0f6d593c1" providerId="LiveId" clId="{0CFA8561-436A-464C-9511-5297B46C30F0}" dt="2018-10-08T08:51:44.741" v="0" actId="478"/>
          <ac:spMkLst>
            <pc:docMk/>
            <pc:sldMk cId="3908049704" sldId="256"/>
            <ac:spMk id="84" creationId="{00000000-0000-0000-0000-000000000000}"/>
          </ac:spMkLst>
        </pc:spChg>
        <pc:spChg chg="del">
          <ac:chgData name="Øystein Olav Skaar" userId="654354a0f6d593c1" providerId="LiveId" clId="{0CFA8561-436A-464C-9511-5297B46C30F0}" dt="2018-10-08T08:51:44.741" v="0" actId="478"/>
          <ac:spMkLst>
            <pc:docMk/>
            <pc:sldMk cId="3908049704" sldId="256"/>
            <ac:spMk id="85" creationId="{00000000-0000-0000-0000-000000000000}"/>
          </ac:spMkLst>
        </pc:spChg>
        <pc:spChg chg="del">
          <ac:chgData name="Øystein Olav Skaar" userId="654354a0f6d593c1" providerId="LiveId" clId="{0CFA8561-436A-464C-9511-5297B46C30F0}" dt="2018-10-08T08:51:44.741" v="0" actId="478"/>
          <ac:spMkLst>
            <pc:docMk/>
            <pc:sldMk cId="3908049704" sldId="256"/>
            <ac:spMk id="86" creationId="{00000000-0000-0000-0000-000000000000}"/>
          </ac:spMkLst>
        </pc:spChg>
        <pc:spChg chg="del">
          <ac:chgData name="Øystein Olav Skaar" userId="654354a0f6d593c1" providerId="LiveId" clId="{0CFA8561-436A-464C-9511-5297B46C30F0}" dt="2018-10-08T08:51:44.741" v="0" actId="478"/>
          <ac:spMkLst>
            <pc:docMk/>
            <pc:sldMk cId="3908049704" sldId="256"/>
            <ac:spMk id="87" creationId="{00000000-0000-0000-0000-000000000000}"/>
          </ac:spMkLst>
        </pc:spChg>
        <pc:spChg chg="del">
          <ac:chgData name="Øystein Olav Skaar" userId="654354a0f6d593c1" providerId="LiveId" clId="{0CFA8561-436A-464C-9511-5297B46C30F0}" dt="2018-10-08T08:51:44.741" v="0" actId="478"/>
          <ac:spMkLst>
            <pc:docMk/>
            <pc:sldMk cId="3908049704" sldId="256"/>
            <ac:spMk id="88" creationId="{00000000-0000-0000-0000-000000000000}"/>
          </ac:spMkLst>
        </pc:spChg>
        <pc:spChg chg="del">
          <ac:chgData name="Øystein Olav Skaar" userId="654354a0f6d593c1" providerId="LiveId" clId="{0CFA8561-436A-464C-9511-5297B46C30F0}" dt="2018-10-08T08:51:44.741" v="0" actId="478"/>
          <ac:spMkLst>
            <pc:docMk/>
            <pc:sldMk cId="3908049704" sldId="256"/>
            <ac:spMk id="89" creationId="{00000000-0000-0000-0000-000000000000}"/>
          </ac:spMkLst>
        </pc:spChg>
        <pc:spChg chg="del">
          <ac:chgData name="Øystein Olav Skaar" userId="654354a0f6d593c1" providerId="LiveId" clId="{0CFA8561-436A-464C-9511-5297B46C30F0}" dt="2018-10-08T08:51:44.741" v="0" actId="478"/>
          <ac:spMkLst>
            <pc:docMk/>
            <pc:sldMk cId="3908049704" sldId="256"/>
            <ac:spMk id="90" creationId="{00000000-0000-0000-0000-000000000000}"/>
          </ac:spMkLst>
        </pc:spChg>
        <pc:spChg chg="del">
          <ac:chgData name="Øystein Olav Skaar" userId="654354a0f6d593c1" providerId="LiveId" clId="{0CFA8561-436A-464C-9511-5297B46C30F0}" dt="2018-10-08T08:51:44.741" v="0" actId="478"/>
          <ac:spMkLst>
            <pc:docMk/>
            <pc:sldMk cId="3908049704" sldId="256"/>
            <ac:spMk id="91" creationId="{00000000-0000-0000-0000-000000000000}"/>
          </ac:spMkLst>
        </pc:spChg>
        <pc:spChg chg="del">
          <ac:chgData name="Øystein Olav Skaar" userId="654354a0f6d593c1" providerId="LiveId" clId="{0CFA8561-436A-464C-9511-5297B46C30F0}" dt="2018-10-08T08:51:44.741" v="0" actId="478"/>
          <ac:spMkLst>
            <pc:docMk/>
            <pc:sldMk cId="3908049704" sldId="256"/>
            <ac:spMk id="92" creationId="{00000000-0000-0000-0000-000000000000}"/>
          </ac:spMkLst>
        </pc:spChg>
        <pc:spChg chg="del">
          <ac:chgData name="Øystein Olav Skaar" userId="654354a0f6d593c1" providerId="LiveId" clId="{0CFA8561-436A-464C-9511-5297B46C30F0}" dt="2018-10-08T08:51:44.741" v="0" actId="478"/>
          <ac:spMkLst>
            <pc:docMk/>
            <pc:sldMk cId="3908049704" sldId="256"/>
            <ac:spMk id="93" creationId="{00000000-0000-0000-0000-000000000000}"/>
          </ac:spMkLst>
        </pc:spChg>
        <pc:spChg chg="del">
          <ac:chgData name="Øystein Olav Skaar" userId="654354a0f6d593c1" providerId="LiveId" clId="{0CFA8561-436A-464C-9511-5297B46C30F0}" dt="2018-10-08T08:51:44.741" v="0" actId="478"/>
          <ac:spMkLst>
            <pc:docMk/>
            <pc:sldMk cId="3908049704" sldId="256"/>
            <ac:spMk id="94" creationId="{00000000-0000-0000-0000-000000000000}"/>
          </ac:spMkLst>
        </pc:spChg>
        <pc:spChg chg="del">
          <ac:chgData name="Øystein Olav Skaar" userId="654354a0f6d593c1" providerId="LiveId" clId="{0CFA8561-436A-464C-9511-5297B46C30F0}" dt="2018-10-08T08:51:44.741" v="0" actId="478"/>
          <ac:spMkLst>
            <pc:docMk/>
            <pc:sldMk cId="3908049704" sldId="256"/>
            <ac:spMk id="95" creationId="{00000000-0000-0000-0000-000000000000}"/>
          </ac:spMkLst>
        </pc:spChg>
        <pc:spChg chg="del">
          <ac:chgData name="Øystein Olav Skaar" userId="654354a0f6d593c1" providerId="LiveId" clId="{0CFA8561-436A-464C-9511-5297B46C30F0}" dt="2018-10-08T08:51:44.741" v="0" actId="478"/>
          <ac:spMkLst>
            <pc:docMk/>
            <pc:sldMk cId="3908049704" sldId="256"/>
            <ac:spMk id="96" creationId="{00000000-0000-0000-0000-000000000000}"/>
          </ac:spMkLst>
        </pc:spChg>
        <pc:spChg chg="del">
          <ac:chgData name="Øystein Olav Skaar" userId="654354a0f6d593c1" providerId="LiveId" clId="{0CFA8561-436A-464C-9511-5297B46C30F0}" dt="2018-10-08T08:51:44.741" v="0" actId="478"/>
          <ac:spMkLst>
            <pc:docMk/>
            <pc:sldMk cId="3908049704" sldId="256"/>
            <ac:spMk id="97" creationId="{00000000-0000-0000-0000-000000000000}"/>
          </ac:spMkLst>
        </pc:spChg>
        <pc:spChg chg="del">
          <ac:chgData name="Øystein Olav Skaar" userId="654354a0f6d593c1" providerId="LiveId" clId="{0CFA8561-436A-464C-9511-5297B46C30F0}" dt="2018-10-08T08:51:44.741" v="0" actId="478"/>
          <ac:spMkLst>
            <pc:docMk/>
            <pc:sldMk cId="3908049704" sldId="256"/>
            <ac:spMk id="98" creationId="{00000000-0000-0000-0000-000000000000}"/>
          </ac:spMkLst>
        </pc:spChg>
        <pc:spChg chg="del">
          <ac:chgData name="Øystein Olav Skaar" userId="654354a0f6d593c1" providerId="LiveId" clId="{0CFA8561-436A-464C-9511-5297B46C30F0}" dt="2018-10-08T08:51:44.741" v="0" actId="478"/>
          <ac:spMkLst>
            <pc:docMk/>
            <pc:sldMk cId="3908049704" sldId="256"/>
            <ac:spMk id="99" creationId="{00000000-0000-0000-0000-000000000000}"/>
          </ac:spMkLst>
        </pc:spChg>
        <pc:spChg chg="del">
          <ac:chgData name="Øystein Olav Skaar" userId="654354a0f6d593c1" providerId="LiveId" clId="{0CFA8561-436A-464C-9511-5297B46C30F0}" dt="2018-10-08T08:51:44.741" v="0" actId="478"/>
          <ac:spMkLst>
            <pc:docMk/>
            <pc:sldMk cId="3908049704" sldId="256"/>
            <ac:spMk id="100" creationId="{00000000-0000-0000-0000-000000000000}"/>
          </ac:spMkLst>
        </pc:spChg>
        <pc:spChg chg="del">
          <ac:chgData name="Øystein Olav Skaar" userId="654354a0f6d593c1" providerId="LiveId" clId="{0CFA8561-436A-464C-9511-5297B46C30F0}" dt="2018-10-08T08:51:44.741" v="0" actId="478"/>
          <ac:spMkLst>
            <pc:docMk/>
            <pc:sldMk cId="3908049704" sldId="256"/>
            <ac:spMk id="101" creationId="{00000000-0000-0000-0000-000000000000}"/>
          </ac:spMkLst>
        </pc:spChg>
        <pc:spChg chg="del">
          <ac:chgData name="Øystein Olav Skaar" userId="654354a0f6d593c1" providerId="LiveId" clId="{0CFA8561-436A-464C-9511-5297B46C30F0}" dt="2018-10-08T08:51:44.741" v="0" actId="478"/>
          <ac:spMkLst>
            <pc:docMk/>
            <pc:sldMk cId="3908049704" sldId="256"/>
            <ac:spMk id="102" creationId="{00000000-0000-0000-0000-000000000000}"/>
          </ac:spMkLst>
        </pc:spChg>
        <pc:spChg chg="del">
          <ac:chgData name="Øystein Olav Skaar" userId="654354a0f6d593c1" providerId="LiveId" clId="{0CFA8561-436A-464C-9511-5297B46C30F0}" dt="2018-10-08T08:51:44.741" v="0" actId="478"/>
          <ac:spMkLst>
            <pc:docMk/>
            <pc:sldMk cId="3908049704" sldId="256"/>
            <ac:spMk id="103" creationId="{00000000-0000-0000-0000-000000000000}"/>
          </ac:spMkLst>
        </pc:spChg>
        <pc:spChg chg="del">
          <ac:chgData name="Øystein Olav Skaar" userId="654354a0f6d593c1" providerId="LiveId" clId="{0CFA8561-436A-464C-9511-5297B46C30F0}" dt="2018-10-08T08:51:44.741" v="0" actId="478"/>
          <ac:spMkLst>
            <pc:docMk/>
            <pc:sldMk cId="3908049704" sldId="256"/>
            <ac:spMk id="104" creationId="{00000000-0000-0000-0000-000000000000}"/>
          </ac:spMkLst>
        </pc:spChg>
        <pc:spChg chg="del">
          <ac:chgData name="Øystein Olav Skaar" userId="654354a0f6d593c1" providerId="LiveId" clId="{0CFA8561-436A-464C-9511-5297B46C30F0}" dt="2018-10-08T08:51:44.741" v="0" actId="478"/>
          <ac:spMkLst>
            <pc:docMk/>
            <pc:sldMk cId="3908049704" sldId="256"/>
            <ac:spMk id="105" creationId="{00000000-0000-0000-0000-000000000000}"/>
          </ac:spMkLst>
        </pc:spChg>
        <pc:spChg chg="del">
          <ac:chgData name="Øystein Olav Skaar" userId="654354a0f6d593c1" providerId="LiveId" clId="{0CFA8561-436A-464C-9511-5297B46C30F0}" dt="2018-10-08T08:51:44.741" v="0" actId="478"/>
          <ac:spMkLst>
            <pc:docMk/>
            <pc:sldMk cId="3908049704" sldId="256"/>
            <ac:spMk id="106" creationId="{00000000-0000-0000-0000-000000000000}"/>
          </ac:spMkLst>
        </pc:spChg>
        <pc:spChg chg="del">
          <ac:chgData name="Øystein Olav Skaar" userId="654354a0f6d593c1" providerId="LiveId" clId="{0CFA8561-436A-464C-9511-5297B46C30F0}" dt="2018-10-08T08:51:44.741" v="0" actId="478"/>
          <ac:spMkLst>
            <pc:docMk/>
            <pc:sldMk cId="3908049704" sldId="256"/>
            <ac:spMk id="107" creationId="{00000000-0000-0000-0000-000000000000}"/>
          </ac:spMkLst>
        </pc:spChg>
        <pc:spChg chg="del">
          <ac:chgData name="Øystein Olav Skaar" userId="654354a0f6d593c1" providerId="LiveId" clId="{0CFA8561-436A-464C-9511-5297B46C30F0}" dt="2018-10-08T08:51:44.741" v="0" actId="478"/>
          <ac:spMkLst>
            <pc:docMk/>
            <pc:sldMk cId="3908049704" sldId="256"/>
            <ac:spMk id="108" creationId="{00000000-0000-0000-0000-000000000000}"/>
          </ac:spMkLst>
        </pc:spChg>
        <pc:spChg chg="del">
          <ac:chgData name="Øystein Olav Skaar" userId="654354a0f6d593c1" providerId="LiveId" clId="{0CFA8561-436A-464C-9511-5297B46C30F0}" dt="2018-10-08T08:51:44.741" v="0" actId="478"/>
          <ac:spMkLst>
            <pc:docMk/>
            <pc:sldMk cId="3908049704" sldId="256"/>
            <ac:spMk id="109" creationId="{00000000-0000-0000-0000-000000000000}"/>
          </ac:spMkLst>
        </pc:spChg>
        <pc:spChg chg="del">
          <ac:chgData name="Øystein Olav Skaar" userId="654354a0f6d593c1" providerId="LiveId" clId="{0CFA8561-436A-464C-9511-5297B46C30F0}" dt="2018-10-08T08:51:44.741" v="0" actId="478"/>
          <ac:spMkLst>
            <pc:docMk/>
            <pc:sldMk cId="3908049704" sldId="256"/>
            <ac:spMk id="110" creationId="{00000000-0000-0000-0000-000000000000}"/>
          </ac:spMkLst>
        </pc:spChg>
        <pc:spChg chg="del">
          <ac:chgData name="Øystein Olav Skaar" userId="654354a0f6d593c1" providerId="LiveId" clId="{0CFA8561-436A-464C-9511-5297B46C30F0}" dt="2018-10-08T08:51:44.741" v="0" actId="478"/>
          <ac:spMkLst>
            <pc:docMk/>
            <pc:sldMk cId="3908049704" sldId="256"/>
            <ac:spMk id="111" creationId="{00000000-0000-0000-0000-000000000000}"/>
          </ac:spMkLst>
        </pc:spChg>
        <pc:spChg chg="del">
          <ac:chgData name="Øystein Olav Skaar" userId="654354a0f6d593c1" providerId="LiveId" clId="{0CFA8561-436A-464C-9511-5297B46C30F0}" dt="2018-10-08T08:51:44.741" v="0" actId="478"/>
          <ac:spMkLst>
            <pc:docMk/>
            <pc:sldMk cId="3908049704" sldId="256"/>
            <ac:spMk id="112" creationId="{00000000-0000-0000-0000-000000000000}"/>
          </ac:spMkLst>
        </pc:spChg>
        <pc:spChg chg="del">
          <ac:chgData name="Øystein Olav Skaar" userId="654354a0f6d593c1" providerId="LiveId" clId="{0CFA8561-436A-464C-9511-5297B46C30F0}" dt="2018-10-08T08:51:44.741" v="0" actId="478"/>
          <ac:spMkLst>
            <pc:docMk/>
            <pc:sldMk cId="3908049704" sldId="256"/>
            <ac:spMk id="113" creationId="{00000000-0000-0000-0000-000000000000}"/>
          </ac:spMkLst>
        </pc:spChg>
        <pc:spChg chg="del">
          <ac:chgData name="Øystein Olav Skaar" userId="654354a0f6d593c1" providerId="LiveId" clId="{0CFA8561-436A-464C-9511-5297B46C30F0}" dt="2018-10-08T08:51:44.741" v="0" actId="478"/>
          <ac:spMkLst>
            <pc:docMk/>
            <pc:sldMk cId="3908049704" sldId="256"/>
            <ac:spMk id="114" creationId="{00000000-0000-0000-0000-000000000000}"/>
          </ac:spMkLst>
        </pc:spChg>
        <pc:spChg chg="del">
          <ac:chgData name="Øystein Olav Skaar" userId="654354a0f6d593c1" providerId="LiveId" clId="{0CFA8561-436A-464C-9511-5297B46C30F0}" dt="2018-10-08T08:51:44.741" v="0" actId="478"/>
          <ac:spMkLst>
            <pc:docMk/>
            <pc:sldMk cId="3908049704" sldId="256"/>
            <ac:spMk id="115" creationId="{00000000-0000-0000-0000-000000000000}"/>
          </ac:spMkLst>
        </pc:spChg>
        <pc:spChg chg="del">
          <ac:chgData name="Øystein Olav Skaar" userId="654354a0f6d593c1" providerId="LiveId" clId="{0CFA8561-436A-464C-9511-5297B46C30F0}" dt="2018-10-08T08:51:44.741" v="0" actId="478"/>
          <ac:spMkLst>
            <pc:docMk/>
            <pc:sldMk cId="3908049704" sldId="256"/>
            <ac:spMk id="116" creationId="{00000000-0000-0000-0000-000000000000}"/>
          </ac:spMkLst>
        </pc:spChg>
        <pc:spChg chg="del">
          <ac:chgData name="Øystein Olav Skaar" userId="654354a0f6d593c1" providerId="LiveId" clId="{0CFA8561-436A-464C-9511-5297B46C30F0}" dt="2018-10-08T08:51:44.741" v="0" actId="478"/>
          <ac:spMkLst>
            <pc:docMk/>
            <pc:sldMk cId="3908049704" sldId="256"/>
            <ac:spMk id="117" creationId="{00000000-0000-0000-0000-000000000000}"/>
          </ac:spMkLst>
        </pc:spChg>
        <pc:spChg chg="del">
          <ac:chgData name="Øystein Olav Skaar" userId="654354a0f6d593c1" providerId="LiveId" clId="{0CFA8561-436A-464C-9511-5297B46C30F0}" dt="2018-10-08T08:51:44.741" v="0" actId="478"/>
          <ac:spMkLst>
            <pc:docMk/>
            <pc:sldMk cId="3908049704" sldId="256"/>
            <ac:spMk id="118" creationId="{00000000-0000-0000-0000-000000000000}"/>
          </ac:spMkLst>
        </pc:spChg>
        <pc:spChg chg="del">
          <ac:chgData name="Øystein Olav Skaar" userId="654354a0f6d593c1" providerId="LiveId" clId="{0CFA8561-436A-464C-9511-5297B46C30F0}" dt="2018-10-08T08:51:44.741" v="0" actId="478"/>
          <ac:spMkLst>
            <pc:docMk/>
            <pc:sldMk cId="3908049704" sldId="256"/>
            <ac:spMk id="119" creationId="{00000000-0000-0000-0000-000000000000}"/>
          </ac:spMkLst>
        </pc:spChg>
        <pc:spChg chg="del">
          <ac:chgData name="Øystein Olav Skaar" userId="654354a0f6d593c1" providerId="LiveId" clId="{0CFA8561-436A-464C-9511-5297B46C30F0}" dt="2018-10-08T08:51:44.741" v="0" actId="478"/>
          <ac:spMkLst>
            <pc:docMk/>
            <pc:sldMk cId="3908049704" sldId="256"/>
            <ac:spMk id="120" creationId="{00000000-0000-0000-0000-000000000000}"/>
          </ac:spMkLst>
        </pc:spChg>
        <pc:spChg chg="del">
          <ac:chgData name="Øystein Olav Skaar" userId="654354a0f6d593c1" providerId="LiveId" clId="{0CFA8561-436A-464C-9511-5297B46C30F0}" dt="2018-10-08T08:51:44.741" v="0" actId="478"/>
          <ac:spMkLst>
            <pc:docMk/>
            <pc:sldMk cId="3908049704" sldId="256"/>
            <ac:spMk id="121" creationId="{00000000-0000-0000-0000-000000000000}"/>
          </ac:spMkLst>
        </pc:spChg>
        <pc:spChg chg="del">
          <ac:chgData name="Øystein Olav Skaar" userId="654354a0f6d593c1" providerId="LiveId" clId="{0CFA8561-436A-464C-9511-5297B46C30F0}" dt="2018-10-08T08:51:44.741" v="0" actId="478"/>
          <ac:spMkLst>
            <pc:docMk/>
            <pc:sldMk cId="3908049704" sldId="256"/>
            <ac:spMk id="122" creationId="{00000000-0000-0000-0000-000000000000}"/>
          </ac:spMkLst>
        </pc:spChg>
        <pc:spChg chg="del">
          <ac:chgData name="Øystein Olav Skaar" userId="654354a0f6d593c1" providerId="LiveId" clId="{0CFA8561-436A-464C-9511-5297B46C30F0}" dt="2018-10-08T08:51:44.741" v="0" actId="478"/>
          <ac:spMkLst>
            <pc:docMk/>
            <pc:sldMk cId="3908049704" sldId="256"/>
            <ac:spMk id="123" creationId="{00000000-0000-0000-0000-000000000000}"/>
          </ac:spMkLst>
        </pc:spChg>
        <pc:spChg chg="del">
          <ac:chgData name="Øystein Olav Skaar" userId="654354a0f6d593c1" providerId="LiveId" clId="{0CFA8561-436A-464C-9511-5297B46C30F0}" dt="2018-10-08T08:51:44.741" v="0" actId="478"/>
          <ac:spMkLst>
            <pc:docMk/>
            <pc:sldMk cId="3908049704" sldId="256"/>
            <ac:spMk id="124" creationId="{00000000-0000-0000-0000-000000000000}"/>
          </ac:spMkLst>
        </pc:spChg>
        <pc:spChg chg="del">
          <ac:chgData name="Øystein Olav Skaar" userId="654354a0f6d593c1" providerId="LiveId" clId="{0CFA8561-436A-464C-9511-5297B46C30F0}" dt="2018-10-08T08:51:44.741" v="0" actId="478"/>
          <ac:spMkLst>
            <pc:docMk/>
            <pc:sldMk cId="3908049704" sldId="256"/>
            <ac:spMk id="125" creationId="{00000000-0000-0000-0000-000000000000}"/>
          </ac:spMkLst>
        </pc:spChg>
        <pc:spChg chg="del">
          <ac:chgData name="Øystein Olav Skaar" userId="654354a0f6d593c1" providerId="LiveId" clId="{0CFA8561-436A-464C-9511-5297B46C30F0}" dt="2018-10-08T08:51:44.741" v="0" actId="478"/>
          <ac:spMkLst>
            <pc:docMk/>
            <pc:sldMk cId="3908049704" sldId="256"/>
            <ac:spMk id="126" creationId="{00000000-0000-0000-0000-000000000000}"/>
          </ac:spMkLst>
        </pc:spChg>
        <pc:spChg chg="del">
          <ac:chgData name="Øystein Olav Skaar" userId="654354a0f6d593c1" providerId="LiveId" clId="{0CFA8561-436A-464C-9511-5297B46C30F0}" dt="2018-10-08T08:51:44.741" v="0" actId="478"/>
          <ac:spMkLst>
            <pc:docMk/>
            <pc:sldMk cId="3908049704" sldId="256"/>
            <ac:spMk id="127" creationId="{00000000-0000-0000-0000-000000000000}"/>
          </ac:spMkLst>
        </pc:spChg>
        <pc:spChg chg="del">
          <ac:chgData name="Øystein Olav Skaar" userId="654354a0f6d593c1" providerId="LiveId" clId="{0CFA8561-436A-464C-9511-5297B46C30F0}" dt="2018-10-08T08:51:44.741" v="0" actId="478"/>
          <ac:spMkLst>
            <pc:docMk/>
            <pc:sldMk cId="3908049704" sldId="256"/>
            <ac:spMk id="128" creationId="{00000000-0000-0000-0000-000000000000}"/>
          </ac:spMkLst>
        </pc:spChg>
        <pc:spChg chg="del">
          <ac:chgData name="Øystein Olav Skaar" userId="654354a0f6d593c1" providerId="LiveId" clId="{0CFA8561-436A-464C-9511-5297B46C30F0}" dt="2018-10-08T08:51:44.741" v="0" actId="478"/>
          <ac:spMkLst>
            <pc:docMk/>
            <pc:sldMk cId="3908049704" sldId="256"/>
            <ac:spMk id="129" creationId="{00000000-0000-0000-0000-000000000000}"/>
          </ac:spMkLst>
        </pc:spChg>
        <pc:spChg chg="del">
          <ac:chgData name="Øystein Olav Skaar" userId="654354a0f6d593c1" providerId="LiveId" clId="{0CFA8561-436A-464C-9511-5297B46C30F0}" dt="2018-10-08T08:51:44.741" v="0" actId="478"/>
          <ac:spMkLst>
            <pc:docMk/>
            <pc:sldMk cId="3908049704" sldId="256"/>
            <ac:spMk id="130" creationId="{00000000-0000-0000-0000-000000000000}"/>
          </ac:spMkLst>
        </pc:spChg>
        <pc:spChg chg="del">
          <ac:chgData name="Øystein Olav Skaar" userId="654354a0f6d593c1" providerId="LiveId" clId="{0CFA8561-436A-464C-9511-5297B46C30F0}" dt="2018-10-08T08:51:44.741" v="0" actId="478"/>
          <ac:spMkLst>
            <pc:docMk/>
            <pc:sldMk cId="3908049704" sldId="256"/>
            <ac:spMk id="131" creationId="{00000000-0000-0000-0000-000000000000}"/>
          </ac:spMkLst>
        </pc:spChg>
        <pc:spChg chg="del">
          <ac:chgData name="Øystein Olav Skaar" userId="654354a0f6d593c1" providerId="LiveId" clId="{0CFA8561-436A-464C-9511-5297B46C30F0}" dt="2018-10-08T08:51:44.741" v="0" actId="478"/>
          <ac:spMkLst>
            <pc:docMk/>
            <pc:sldMk cId="3908049704" sldId="256"/>
            <ac:spMk id="132" creationId="{00000000-0000-0000-0000-000000000000}"/>
          </ac:spMkLst>
        </pc:spChg>
        <pc:spChg chg="del">
          <ac:chgData name="Øystein Olav Skaar" userId="654354a0f6d593c1" providerId="LiveId" clId="{0CFA8561-436A-464C-9511-5297B46C30F0}" dt="2018-10-08T08:51:44.741" v="0" actId="478"/>
          <ac:spMkLst>
            <pc:docMk/>
            <pc:sldMk cId="3908049704" sldId="256"/>
            <ac:spMk id="133" creationId="{00000000-0000-0000-0000-000000000000}"/>
          </ac:spMkLst>
        </pc:spChg>
        <pc:spChg chg="del">
          <ac:chgData name="Øystein Olav Skaar" userId="654354a0f6d593c1" providerId="LiveId" clId="{0CFA8561-436A-464C-9511-5297B46C30F0}" dt="2018-10-08T08:51:44.741" v="0" actId="478"/>
          <ac:spMkLst>
            <pc:docMk/>
            <pc:sldMk cId="3908049704" sldId="256"/>
            <ac:spMk id="134" creationId="{00000000-0000-0000-0000-000000000000}"/>
          </ac:spMkLst>
        </pc:spChg>
        <pc:spChg chg="del">
          <ac:chgData name="Øystein Olav Skaar" userId="654354a0f6d593c1" providerId="LiveId" clId="{0CFA8561-436A-464C-9511-5297B46C30F0}" dt="2018-10-08T08:51:44.741" v="0" actId="478"/>
          <ac:spMkLst>
            <pc:docMk/>
            <pc:sldMk cId="3908049704" sldId="256"/>
            <ac:spMk id="135" creationId="{00000000-0000-0000-0000-000000000000}"/>
          </ac:spMkLst>
        </pc:spChg>
        <pc:spChg chg="del">
          <ac:chgData name="Øystein Olav Skaar" userId="654354a0f6d593c1" providerId="LiveId" clId="{0CFA8561-436A-464C-9511-5297B46C30F0}" dt="2018-10-08T08:51:44.741" v="0" actId="478"/>
          <ac:spMkLst>
            <pc:docMk/>
            <pc:sldMk cId="3908049704" sldId="256"/>
            <ac:spMk id="136" creationId="{00000000-0000-0000-0000-000000000000}"/>
          </ac:spMkLst>
        </pc:spChg>
        <pc:spChg chg="del">
          <ac:chgData name="Øystein Olav Skaar" userId="654354a0f6d593c1" providerId="LiveId" clId="{0CFA8561-436A-464C-9511-5297B46C30F0}" dt="2018-10-08T08:51:44.741" v="0" actId="478"/>
          <ac:spMkLst>
            <pc:docMk/>
            <pc:sldMk cId="3908049704" sldId="256"/>
            <ac:spMk id="137" creationId="{00000000-0000-0000-0000-000000000000}"/>
          </ac:spMkLst>
        </pc:spChg>
        <pc:spChg chg="del">
          <ac:chgData name="Øystein Olav Skaar" userId="654354a0f6d593c1" providerId="LiveId" clId="{0CFA8561-436A-464C-9511-5297B46C30F0}" dt="2018-10-08T08:51:44.741" v="0" actId="478"/>
          <ac:spMkLst>
            <pc:docMk/>
            <pc:sldMk cId="3908049704" sldId="256"/>
            <ac:spMk id="138" creationId="{00000000-0000-0000-0000-000000000000}"/>
          </ac:spMkLst>
        </pc:spChg>
        <pc:spChg chg="del">
          <ac:chgData name="Øystein Olav Skaar" userId="654354a0f6d593c1" providerId="LiveId" clId="{0CFA8561-436A-464C-9511-5297B46C30F0}" dt="2018-10-08T08:51:44.741" v="0" actId="478"/>
          <ac:spMkLst>
            <pc:docMk/>
            <pc:sldMk cId="3908049704" sldId="256"/>
            <ac:spMk id="139" creationId="{00000000-0000-0000-0000-000000000000}"/>
          </ac:spMkLst>
        </pc:spChg>
        <pc:spChg chg="del">
          <ac:chgData name="Øystein Olav Skaar" userId="654354a0f6d593c1" providerId="LiveId" clId="{0CFA8561-436A-464C-9511-5297B46C30F0}" dt="2018-10-08T08:51:44.741" v="0" actId="478"/>
          <ac:spMkLst>
            <pc:docMk/>
            <pc:sldMk cId="3908049704" sldId="256"/>
            <ac:spMk id="140" creationId="{00000000-0000-0000-0000-000000000000}"/>
          </ac:spMkLst>
        </pc:spChg>
        <pc:spChg chg="del">
          <ac:chgData name="Øystein Olav Skaar" userId="654354a0f6d593c1" providerId="LiveId" clId="{0CFA8561-436A-464C-9511-5297B46C30F0}" dt="2018-10-08T08:51:44.741" v="0" actId="478"/>
          <ac:spMkLst>
            <pc:docMk/>
            <pc:sldMk cId="3908049704" sldId="256"/>
            <ac:spMk id="141" creationId="{00000000-0000-0000-0000-000000000000}"/>
          </ac:spMkLst>
        </pc:spChg>
        <pc:spChg chg="del">
          <ac:chgData name="Øystein Olav Skaar" userId="654354a0f6d593c1" providerId="LiveId" clId="{0CFA8561-436A-464C-9511-5297B46C30F0}" dt="2018-10-08T08:51:44.741" v="0" actId="478"/>
          <ac:spMkLst>
            <pc:docMk/>
            <pc:sldMk cId="3908049704" sldId="256"/>
            <ac:spMk id="142" creationId="{00000000-0000-0000-0000-000000000000}"/>
          </ac:spMkLst>
        </pc:spChg>
        <pc:spChg chg="del">
          <ac:chgData name="Øystein Olav Skaar" userId="654354a0f6d593c1" providerId="LiveId" clId="{0CFA8561-436A-464C-9511-5297B46C30F0}" dt="2018-10-08T08:51:44.741" v="0" actId="478"/>
          <ac:spMkLst>
            <pc:docMk/>
            <pc:sldMk cId="3908049704" sldId="256"/>
            <ac:spMk id="143" creationId="{00000000-0000-0000-0000-000000000000}"/>
          </ac:spMkLst>
        </pc:spChg>
        <pc:spChg chg="del">
          <ac:chgData name="Øystein Olav Skaar" userId="654354a0f6d593c1" providerId="LiveId" clId="{0CFA8561-436A-464C-9511-5297B46C30F0}" dt="2018-10-08T08:51:44.741" v="0" actId="478"/>
          <ac:spMkLst>
            <pc:docMk/>
            <pc:sldMk cId="3908049704" sldId="256"/>
            <ac:spMk id="144" creationId="{00000000-0000-0000-0000-000000000000}"/>
          </ac:spMkLst>
        </pc:spChg>
        <pc:spChg chg="del">
          <ac:chgData name="Øystein Olav Skaar" userId="654354a0f6d593c1" providerId="LiveId" clId="{0CFA8561-436A-464C-9511-5297B46C30F0}" dt="2018-10-08T08:51:44.741" v="0" actId="478"/>
          <ac:spMkLst>
            <pc:docMk/>
            <pc:sldMk cId="3908049704" sldId="256"/>
            <ac:spMk id="145" creationId="{00000000-0000-0000-0000-000000000000}"/>
          </ac:spMkLst>
        </pc:spChg>
        <pc:spChg chg="del">
          <ac:chgData name="Øystein Olav Skaar" userId="654354a0f6d593c1" providerId="LiveId" clId="{0CFA8561-436A-464C-9511-5297B46C30F0}" dt="2018-10-08T08:51:44.741" v="0" actId="478"/>
          <ac:spMkLst>
            <pc:docMk/>
            <pc:sldMk cId="3908049704" sldId="256"/>
            <ac:spMk id="146" creationId="{00000000-0000-0000-0000-000000000000}"/>
          </ac:spMkLst>
        </pc:spChg>
        <pc:spChg chg="del">
          <ac:chgData name="Øystein Olav Skaar" userId="654354a0f6d593c1" providerId="LiveId" clId="{0CFA8561-436A-464C-9511-5297B46C30F0}" dt="2018-10-08T08:51:44.741" v="0" actId="478"/>
          <ac:spMkLst>
            <pc:docMk/>
            <pc:sldMk cId="3908049704" sldId="256"/>
            <ac:spMk id="147" creationId="{00000000-0000-0000-0000-000000000000}"/>
          </ac:spMkLst>
        </pc:spChg>
        <pc:spChg chg="del">
          <ac:chgData name="Øystein Olav Skaar" userId="654354a0f6d593c1" providerId="LiveId" clId="{0CFA8561-436A-464C-9511-5297B46C30F0}" dt="2018-10-08T08:51:44.741" v="0" actId="478"/>
          <ac:spMkLst>
            <pc:docMk/>
            <pc:sldMk cId="3908049704" sldId="256"/>
            <ac:spMk id="148" creationId="{00000000-0000-0000-0000-000000000000}"/>
          </ac:spMkLst>
        </pc:spChg>
        <pc:spChg chg="del">
          <ac:chgData name="Øystein Olav Skaar" userId="654354a0f6d593c1" providerId="LiveId" clId="{0CFA8561-436A-464C-9511-5297B46C30F0}" dt="2018-10-08T08:51:44.741" v="0" actId="478"/>
          <ac:spMkLst>
            <pc:docMk/>
            <pc:sldMk cId="3908049704" sldId="256"/>
            <ac:spMk id="149" creationId="{00000000-0000-0000-0000-000000000000}"/>
          </ac:spMkLst>
        </pc:spChg>
        <pc:spChg chg="del">
          <ac:chgData name="Øystein Olav Skaar" userId="654354a0f6d593c1" providerId="LiveId" clId="{0CFA8561-436A-464C-9511-5297B46C30F0}" dt="2018-10-08T08:51:44.741" v="0" actId="478"/>
          <ac:spMkLst>
            <pc:docMk/>
            <pc:sldMk cId="3908049704" sldId="256"/>
            <ac:spMk id="150" creationId="{00000000-0000-0000-0000-000000000000}"/>
          </ac:spMkLst>
        </pc:spChg>
        <pc:spChg chg="del">
          <ac:chgData name="Øystein Olav Skaar" userId="654354a0f6d593c1" providerId="LiveId" clId="{0CFA8561-436A-464C-9511-5297B46C30F0}" dt="2018-10-08T08:51:44.741" v="0" actId="478"/>
          <ac:spMkLst>
            <pc:docMk/>
            <pc:sldMk cId="3908049704" sldId="256"/>
            <ac:spMk id="151" creationId="{00000000-0000-0000-0000-000000000000}"/>
          </ac:spMkLst>
        </pc:spChg>
        <pc:spChg chg="del">
          <ac:chgData name="Øystein Olav Skaar" userId="654354a0f6d593c1" providerId="LiveId" clId="{0CFA8561-436A-464C-9511-5297B46C30F0}" dt="2018-10-08T08:51:44.741" v="0" actId="478"/>
          <ac:spMkLst>
            <pc:docMk/>
            <pc:sldMk cId="3908049704" sldId="256"/>
            <ac:spMk id="152" creationId="{00000000-0000-0000-0000-000000000000}"/>
          </ac:spMkLst>
        </pc:spChg>
        <pc:spChg chg="del">
          <ac:chgData name="Øystein Olav Skaar" userId="654354a0f6d593c1" providerId="LiveId" clId="{0CFA8561-436A-464C-9511-5297B46C30F0}" dt="2018-10-08T08:51:44.741" v="0" actId="478"/>
          <ac:spMkLst>
            <pc:docMk/>
            <pc:sldMk cId="3908049704" sldId="256"/>
            <ac:spMk id="153" creationId="{00000000-0000-0000-0000-000000000000}"/>
          </ac:spMkLst>
        </pc:spChg>
        <pc:spChg chg="del">
          <ac:chgData name="Øystein Olav Skaar" userId="654354a0f6d593c1" providerId="LiveId" clId="{0CFA8561-436A-464C-9511-5297B46C30F0}" dt="2018-10-08T08:51:44.741" v="0" actId="478"/>
          <ac:spMkLst>
            <pc:docMk/>
            <pc:sldMk cId="3908049704" sldId="256"/>
            <ac:spMk id="154" creationId="{00000000-0000-0000-0000-000000000000}"/>
          </ac:spMkLst>
        </pc:spChg>
        <pc:spChg chg="del">
          <ac:chgData name="Øystein Olav Skaar" userId="654354a0f6d593c1" providerId="LiveId" clId="{0CFA8561-436A-464C-9511-5297B46C30F0}" dt="2018-10-08T08:51:44.741" v="0" actId="478"/>
          <ac:spMkLst>
            <pc:docMk/>
            <pc:sldMk cId="3908049704" sldId="256"/>
            <ac:spMk id="155" creationId="{00000000-0000-0000-0000-000000000000}"/>
          </ac:spMkLst>
        </pc:spChg>
        <pc:spChg chg="del">
          <ac:chgData name="Øystein Olav Skaar" userId="654354a0f6d593c1" providerId="LiveId" clId="{0CFA8561-436A-464C-9511-5297B46C30F0}" dt="2018-10-08T08:51:44.741" v="0" actId="478"/>
          <ac:spMkLst>
            <pc:docMk/>
            <pc:sldMk cId="3908049704" sldId="256"/>
            <ac:spMk id="156" creationId="{00000000-0000-0000-0000-000000000000}"/>
          </ac:spMkLst>
        </pc:spChg>
        <pc:spChg chg="del">
          <ac:chgData name="Øystein Olav Skaar" userId="654354a0f6d593c1" providerId="LiveId" clId="{0CFA8561-436A-464C-9511-5297B46C30F0}" dt="2018-10-08T08:51:44.741" v="0" actId="478"/>
          <ac:spMkLst>
            <pc:docMk/>
            <pc:sldMk cId="3908049704" sldId="256"/>
            <ac:spMk id="157" creationId="{00000000-0000-0000-0000-000000000000}"/>
          </ac:spMkLst>
        </pc:spChg>
        <pc:spChg chg="del">
          <ac:chgData name="Øystein Olav Skaar" userId="654354a0f6d593c1" providerId="LiveId" clId="{0CFA8561-436A-464C-9511-5297B46C30F0}" dt="2018-10-08T08:51:44.741" v="0" actId="478"/>
          <ac:spMkLst>
            <pc:docMk/>
            <pc:sldMk cId="3908049704" sldId="256"/>
            <ac:spMk id="158" creationId="{00000000-0000-0000-0000-000000000000}"/>
          </ac:spMkLst>
        </pc:spChg>
        <pc:spChg chg="del">
          <ac:chgData name="Øystein Olav Skaar" userId="654354a0f6d593c1" providerId="LiveId" clId="{0CFA8561-436A-464C-9511-5297B46C30F0}" dt="2018-10-08T08:51:44.741" v="0" actId="478"/>
          <ac:spMkLst>
            <pc:docMk/>
            <pc:sldMk cId="3908049704" sldId="256"/>
            <ac:spMk id="159" creationId="{00000000-0000-0000-0000-000000000000}"/>
          </ac:spMkLst>
        </pc:spChg>
        <pc:spChg chg="del">
          <ac:chgData name="Øystein Olav Skaar" userId="654354a0f6d593c1" providerId="LiveId" clId="{0CFA8561-436A-464C-9511-5297B46C30F0}" dt="2018-10-08T08:51:44.741" v="0" actId="478"/>
          <ac:spMkLst>
            <pc:docMk/>
            <pc:sldMk cId="3908049704" sldId="256"/>
            <ac:spMk id="161" creationId="{00000000-0000-0000-0000-000000000000}"/>
          </ac:spMkLst>
        </pc:spChg>
        <pc:spChg chg="del">
          <ac:chgData name="Øystein Olav Skaar" userId="654354a0f6d593c1" providerId="LiveId" clId="{0CFA8561-436A-464C-9511-5297B46C30F0}" dt="2018-10-08T08:51:44.741" v="0" actId="478"/>
          <ac:spMkLst>
            <pc:docMk/>
            <pc:sldMk cId="3908049704" sldId="256"/>
            <ac:spMk id="162" creationId="{00000000-0000-0000-0000-000000000000}"/>
          </ac:spMkLst>
        </pc:spChg>
        <pc:spChg chg="del">
          <ac:chgData name="Øystein Olav Skaar" userId="654354a0f6d593c1" providerId="LiveId" clId="{0CFA8561-436A-464C-9511-5297B46C30F0}" dt="2018-10-08T08:51:44.741" v="0" actId="478"/>
          <ac:spMkLst>
            <pc:docMk/>
            <pc:sldMk cId="3908049704" sldId="256"/>
            <ac:spMk id="163" creationId="{00000000-0000-0000-0000-000000000000}"/>
          </ac:spMkLst>
        </pc:spChg>
        <pc:spChg chg="del">
          <ac:chgData name="Øystein Olav Skaar" userId="654354a0f6d593c1" providerId="LiveId" clId="{0CFA8561-436A-464C-9511-5297B46C30F0}" dt="2018-10-08T08:51:44.741" v="0" actId="478"/>
          <ac:spMkLst>
            <pc:docMk/>
            <pc:sldMk cId="3908049704" sldId="256"/>
            <ac:spMk id="164" creationId="{00000000-0000-0000-0000-000000000000}"/>
          </ac:spMkLst>
        </pc:spChg>
        <pc:spChg chg="del">
          <ac:chgData name="Øystein Olav Skaar" userId="654354a0f6d593c1" providerId="LiveId" clId="{0CFA8561-436A-464C-9511-5297B46C30F0}" dt="2018-10-08T08:51:44.741" v="0" actId="478"/>
          <ac:spMkLst>
            <pc:docMk/>
            <pc:sldMk cId="3908049704" sldId="256"/>
            <ac:spMk id="165" creationId="{00000000-0000-0000-0000-000000000000}"/>
          </ac:spMkLst>
        </pc:spChg>
        <pc:spChg chg="del">
          <ac:chgData name="Øystein Olav Skaar" userId="654354a0f6d593c1" providerId="LiveId" clId="{0CFA8561-436A-464C-9511-5297B46C30F0}" dt="2018-10-08T08:51:44.741" v="0" actId="478"/>
          <ac:spMkLst>
            <pc:docMk/>
            <pc:sldMk cId="3908049704" sldId="256"/>
            <ac:spMk id="166" creationId="{00000000-0000-0000-0000-000000000000}"/>
          </ac:spMkLst>
        </pc:spChg>
        <pc:spChg chg="del">
          <ac:chgData name="Øystein Olav Skaar" userId="654354a0f6d593c1" providerId="LiveId" clId="{0CFA8561-436A-464C-9511-5297B46C30F0}" dt="2018-10-08T08:51:44.741" v="0" actId="478"/>
          <ac:spMkLst>
            <pc:docMk/>
            <pc:sldMk cId="3908049704" sldId="256"/>
            <ac:spMk id="167" creationId="{00000000-0000-0000-0000-000000000000}"/>
          </ac:spMkLst>
        </pc:spChg>
        <pc:spChg chg="del">
          <ac:chgData name="Øystein Olav Skaar" userId="654354a0f6d593c1" providerId="LiveId" clId="{0CFA8561-436A-464C-9511-5297B46C30F0}" dt="2018-10-08T08:51:44.741" v="0" actId="478"/>
          <ac:spMkLst>
            <pc:docMk/>
            <pc:sldMk cId="3908049704" sldId="256"/>
            <ac:spMk id="168" creationId="{00000000-0000-0000-0000-000000000000}"/>
          </ac:spMkLst>
        </pc:spChg>
        <pc:spChg chg="del">
          <ac:chgData name="Øystein Olav Skaar" userId="654354a0f6d593c1" providerId="LiveId" clId="{0CFA8561-436A-464C-9511-5297B46C30F0}" dt="2018-10-08T08:51:44.741" v="0" actId="478"/>
          <ac:spMkLst>
            <pc:docMk/>
            <pc:sldMk cId="3908049704" sldId="256"/>
            <ac:spMk id="169" creationId="{00000000-0000-0000-0000-000000000000}"/>
          </ac:spMkLst>
        </pc:spChg>
        <pc:spChg chg="del">
          <ac:chgData name="Øystein Olav Skaar" userId="654354a0f6d593c1" providerId="LiveId" clId="{0CFA8561-436A-464C-9511-5297B46C30F0}" dt="2018-10-08T08:51:44.741" v="0" actId="478"/>
          <ac:spMkLst>
            <pc:docMk/>
            <pc:sldMk cId="3908049704" sldId="256"/>
            <ac:spMk id="170" creationId="{00000000-0000-0000-0000-000000000000}"/>
          </ac:spMkLst>
        </pc:spChg>
        <pc:spChg chg="del">
          <ac:chgData name="Øystein Olav Skaar" userId="654354a0f6d593c1" providerId="LiveId" clId="{0CFA8561-436A-464C-9511-5297B46C30F0}" dt="2018-10-08T08:51:44.741" v="0" actId="478"/>
          <ac:spMkLst>
            <pc:docMk/>
            <pc:sldMk cId="3908049704" sldId="256"/>
            <ac:spMk id="171" creationId="{00000000-0000-0000-0000-000000000000}"/>
          </ac:spMkLst>
        </pc:spChg>
        <pc:spChg chg="del">
          <ac:chgData name="Øystein Olav Skaar" userId="654354a0f6d593c1" providerId="LiveId" clId="{0CFA8561-436A-464C-9511-5297B46C30F0}" dt="2018-10-08T08:51:44.741" v="0" actId="478"/>
          <ac:spMkLst>
            <pc:docMk/>
            <pc:sldMk cId="3908049704" sldId="256"/>
            <ac:spMk id="172" creationId="{00000000-0000-0000-0000-000000000000}"/>
          </ac:spMkLst>
        </pc:spChg>
        <pc:spChg chg="del">
          <ac:chgData name="Øystein Olav Skaar" userId="654354a0f6d593c1" providerId="LiveId" clId="{0CFA8561-436A-464C-9511-5297B46C30F0}" dt="2018-10-08T08:51:44.741" v="0" actId="478"/>
          <ac:spMkLst>
            <pc:docMk/>
            <pc:sldMk cId="3908049704" sldId="256"/>
            <ac:spMk id="173" creationId="{00000000-0000-0000-0000-000000000000}"/>
          </ac:spMkLst>
        </pc:spChg>
        <pc:spChg chg="del">
          <ac:chgData name="Øystein Olav Skaar" userId="654354a0f6d593c1" providerId="LiveId" clId="{0CFA8561-436A-464C-9511-5297B46C30F0}" dt="2018-10-08T08:51:44.741" v="0" actId="478"/>
          <ac:spMkLst>
            <pc:docMk/>
            <pc:sldMk cId="3908049704" sldId="256"/>
            <ac:spMk id="174" creationId="{00000000-0000-0000-0000-000000000000}"/>
          </ac:spMkLst>
        </pc:spChg>
        <pc:spChg chg="del">
          <ac:chgData name="Øystein Olav Skaar" userId="654354a0f6d593c1" providerId="LiveId" clId="{0CFA8561-436A-464C-9511-5297B46C30F0}" dt="2018-10-08T08:51:44.741" v="0" actId="478"/>
          <ac:spMkLst>
            <pc:docMk/>
            <pc:sldMk cId="3908049704" sldId="256"/>
            <ac:spMk id="175" creationId="{00000000-0000-0000-0000-000000000000}"/>
          </ac:spMkLst>
        </pc:spChg>
        <pc:spChg chg="del">
          <ac:chgData name="Øystein Olav Skaar" userId="654354a0f6d593c1" providerId="LiveId" clId="{0CFA8561-436A-464C-9511-5297B46C30F0}" dt="2018-10-08T08:51:44.741" v="0" actId="478"/>
          <ac:spMkLst>
            <pc:docMk/>
            <pc:sldMk cId="3908049704" sldId="256"/>
            <ac:spMk id="176" creationId="{00000000-0000-0000-0000-000000000000}"/>
          </ac:spMkLst>
        </pc:spChg>
        <pc:spChg chg="del">
          <ac:chgData name="Øystein Olav Skaar" userId="654354a0f6d593c1" providerId="LiveId" clId="{0CFA8561-436A-464C-9511-5297B46C30F0}" dt="2018-10-08T08:51:44.741" v="0" actId="478"/>
          <ac:spMkLst>
            <pc:docMk/>
            <pc:sldMk cId="3908049704" sldId="256"/>
            <ac:spMk id="177" creationId="{00000000-0000-0000-0000-000000000000}"/>
          </ac:spMkLst>
        </pc:spChg>
        <pc:spChg chg="del">
          <ac:chgData name="Øystein Olav Skaar" userId="654354a0f6d593c1" providerId="LiveId" clId="{0CFA8561-436A-464C-9511-5297B46C30F0}" dt="2018-10-08T08:51:44.741" v="0" actId="478"/>
          <ac:spMkLst>
            <pc:docMk/>
            <pc:sldMk cId="3908049704" sldId="256"/>
            <ac:spMk id="178" creationId="{00000000-0000-0000-0000-000000000000}"/>
          </ac:spMkLst>
        </pc:spChg>
        <pc:spChg chg="del">
          <ac:chgData name="Øystein Olav Skaar" userId="654354a0f6d593c1" providerId="LiveId" clId="{0CFA8561-436A-464C-9511-5297B46C30F0}" dt="2018-10-08T08:51:44.741" v="0" actId="478"/>
          <ac:spMkLst>
            <pc:docMk/>
            <pc:sldMk cId="3908049704" sldId="256"/>
            <ac:spMk id="179" creationId="{00000000-0000-0000-0000-000000000000}"/>
          </ac:spMkLst>
        </pc:spChg>
        <pc:spChg chg="del">
          <ac:chgData name="Øystein Olav Skaar" userId="654354a0f6d593c1" providerId="LiveId" clId="{0CFA8561-436A-464C-9511-5297B46C30F0}" dt="2018-10-08T08:51:44.741" v="0" actId="478"/>
          <ac:spMkLst>
            <pc:docMk/>
            <pc:sldMk cId="3908049704" sldId="256"/>
            <ac:spMk id="180" creationId="{00000000-0000-0000-0000-000000000000}"/>
          </ac:spMkLst>
        </pc:spChg>
        <pc:spChg chg="del">
          <ac:chgData name="Øystein Olav Skaar" userId="654354a0f6d593c1" providerId="LiveId" clId="{0CFA8561-436A-464C-9511-5297B46C30F0}" dt="2018-10-08T08:51:44.741" v="0" actId="478"/>
          <ac:spMkLst>
            <pc:docMk/>
            <pc:sldMk cId="3908049704" sldId="256"/>
            <ac:spMk id="181" creationId="{00000000-0000-0000-0000-000000000000}"/>
          </ac:spMkLst>
        </pc:spChg>
        <pc:spChg chg="del">
          <ac:chgData name="Øystein Olav Skaar" userId="654354a0f6d593c1" providerId="LiveId" clId="{0CFA8561-436A-464C-9511-5297B46C30F0}" dt="2018-10-08T08:51:44.741" v="0" actId="478"/>
          <ac:spMkLst>
            <pc:docMk/>
            <pc:sldMk cId="3908049704" sldId="256"/>
            <ac:spMk id="182" creationId="{00000000-0000-0000-0000-000000000000}"/>
          </ac:spMkLst>
        </pc:spChg>
        <pc:spChg chg="del">
          <ac:chgData name="Øystein Olav Skaar" userId="654354a0f6d593c1" providerId="LiveId" clId="{0CFA8561-436A-464C-9511-5297B46C30F0}" dt="2018-10-08T08:51:44.741" v="0" actId="478"/>
          <ac:spMkLst>
            <pc:docMk/>
            <pc:sldMk cId="3908049704" sldId="256"/>
            <ac:spMk id="183" creationId="{00000000-0000-0000-0000-000000000000}"/>
          </ac:spMkLst>
        </pc:spChg>
        <pc:spChg chg="del">
          <ac:chgData name="Øystein Olav Skaar" userId="654354a0f6d593c1" providerId="LiveId" clId="{0CFA8561-436A-464C-9511-5297B46C30F0}" dt="2018-10-08T08:51:44.741" v="0" actId="478"/>
          <ac:spMkLst>
            <pc:docMk/>
            <pc:sldMk cId="3908049704" sldId="256"/>
            <ac:spMk id="184" creationId="{00000000-0000-0000-0000-000000000000}"/>
          </ac:spMkLst>
        </pc:spChg>
        <pc:spChg chg="del">
          <ac:chgData name="Øystein Olav Skaar" userId="654354a0f6d593c1" providerId="LiveId" clId="{0CFA8561-436A-464C-9511-5297B46C30F0}" dt="2018-10-08T08:51:44.741" v="0" actId="478"/>
          <ac:spMkLst>
            <pc:docMk/>
            <pc:sldMk cId="3908049704" sldId="256"/>
            <ac:spMk id="185" creationId="{00000000-0000-0000-0000-000000000000}"/>
          </ac:spMkLst>
        </pc:spChg>
        <pc:spChg chg="del">
          <ac:chgData name="Øystein Olav Skaar" userId="654354a0f6d593c1" providerId="LiveId" clId="{0CFA8561-436A-464C-9511-5297B46C30F0}" dt="2018-10-08T08:51:44.741" v="0" actId="478"/>
          <ac:spMkLst>
            <pc:docMk/>
            <pc:sldMk cId="3908049704" sldId="256"/>
            <ac:spMk id="186" creationId="{00000000-0000-0000-0000-000000000000}"/>
          </ac:spMkLst>
        </pc:spChg>
        <pc:spChg chg="del">
          <ac:chgData name="Øystein Olav Skaar" userId="654354a0f6d593c1" providerId="LiveId" clId="{0CFA8561-436A-464C-9511-5297B46C30F0}" dt="2018-10-08T08:51:44.741" v="0" actId="478"/>
          <ac:spMkLst>
            <pc:docMk/>
            <pc:sldMk cId="3908049704" sldId="256"/>
            <ac:spMk id="187" creationId="{00000000-0000-0000-0000-000000000000}"/>
          </ac:spMkLst>
        </pc:spChg>
        <pc:spChg chg="del">
          <ac:chgData name="Øystein Olav Skaar" userId="654354a0f6d593c1" providerId="LiveId" clId="{0CFA8561-436A-464C-9511-5297B46C30F0}" dt="2018-10-08T08:51:44.741" v="0" actId="478"/>
          <ac:spMkLst>
            <pc:docMk/>
            <pc:sldMk cId="3908049704" sldId="256"/>
            <ac:spMk id="188" creationId="{00000000-0000-0000-0000-000000000000}"/>
          </ac:spMkLst>
        </pc:spChg>
        <pc:spChg chg="del">
          <ac:chgData name="Øystein Olav Skaar" userId="654354a0f6d593c1" providerId="LiveId" clId="{0CFA8561-436A-464C-9511-5297B46C30F0}" dt="2018-10-08T08:51:44.741" v="0" actId="478"/>
          <ac:spMkLst>
            <pc:docMk/>
            <pc:sldMk cId="3908049704" sldId="256"/>
            <ac:spMk id="189" creationId="{00000000-0000-0000-0000-000000000000}"/>
          </ac:spMkLst>
        </pc:spChg>
        <pc:spChg chg="del">
          <ac:chgData name="Øystein Olav Skaar" userId="654354a0f6d593c1" providerId="LiveId" clId="{0CFA8561-436A-464C-9511-5297B46C30F0}" dt="2018-10-08T08:51:44.741" v="0" actId="478"/>
          <ac:spMkLst>
            <pc:docMk/>
            <pc:sldMk cId="3908049704" sldId="256"/>
            <ac:spMk id="190" creationId="{00000000-0000-0000-0000-000000000000}"/>
          </ac:spMkLst>
        </pc:spChg>
        <pc:spChg chg="del">
          <ac:chgData name="Øystein Olav Skaar" userId="654354a0f6d593c1" providerId="LiveId" clId="{0CFA8561-436A-464C-9511-5297B46C30F0}" dt="2018-10-08T08:51:44.741" v="0" actId="478"/>
          <ac:spMkLst>
            <pc:docMk/>
            <pc:sldMk cId="3908049704" sldId="256"/>
            <ac:spMk id="191" creationId="{00000000-0000-0000-0000-000000000000}"/>
          </ac:spMkLst>
        </pc:spChg>
        <pc:spChg chg="del">
          <ac:chgData name="Øystein Olav Skaar" userId="654354a0f6d593c1" providerId="LiveId" clId="{0CFA8561-436A-464C-9511-5297B46C30F0}" dt="2018-10-08T08:51:44.741" v="0" actId="478"/>
          <ac:spMkLst>
            <pc:docMk/>
            <pc:sldMk cId="3908049704" sldId="256"/>
            <ac:spMk id="192" creationId="{00000000-0000-0000-0000-000000000000}"/>
          </ac:spMkLst>
        </pc:spChg>
        <pc:spChg chg="del">
          <ac:chgData name="Øystein Olav Skaar" userId="654354a0f6d593c1" providerId="LiveId" clId="{0CFA8561-436A-464C-9511-5297B46C30F0}" dt="2018-10-08T08:51:44.741" v="0" actId="478"/>
          <ac:spMkLst>
            <pc:docMk/>
            <pc:sldMk cId="3908049704" sldId="256"/>
            <ac:spMk id="193" creationId="{00000000-0000-0000-0000-000000000000}"/>
          </ac:spMkLst>
        </pc:spChg>
        <pc:spChg chg="del">
          <ac:chgData name="Øystein Olav Skaar" userId="654354a0f6d593c1" providerId="LiveId" clId="{0CFA8561-436A-464C-9511-5297B46C30F0}" dt="2018-10-08T08:51:44.741" v="0" actId="478"/>
          <ac:spMkLst>
            <pc:docMk/>
            <pc:sldMk cId="3908049704" sldId="256"/>
            <ac:spMk id="194" creationId="{00000000-0000-0000-0000-000000000000}"/>
          </ac:spMkLst>
        </pc:spChg>
        <pc:spChg chg="del">
          <ac:chgData name="Øystein Olav Skaar" userId="654354a0f6d593c1" providerId="LiveId" clId="{0CFA8561-436A-464C-9511-5297B46C30F0}" dt="2018-10-08T08:51:44.741" v="0" actId="478"/>
          <ac:spMkLst>
            <pc:docMk/>
            <pc:sldMk cId="3908049704" sldId="256"/>
            <ac:spMk id="195" creationId="{00000000-0000-0000-0000-000000000000}"/>
          </ac:spMkLst>
        </pc:spChg>
        <pc:spChg chg="del">
          <ac:chgData name="Øystein Olav Skaar" userId="654354a0f6d593c1" providerId="LiveId" clId="{0CFA8561-436A-464C-9511-5297B46C30F0}" dt="2018-10-08T08:51:44.741" v="0" actId="478"/>
          <ac:spMkLst>
            <pc:docMk/>
            <pc:sldMk cId="3908049704" sldId="256"/>
            <ac:spMk id="196" creationId="{00000000-0000-0000-0000-000000000000}"/>
          </ac:spMkLst>
        </pc:spChg>
        <pc:spChg chg="del">
          <ac:chgData name="Øystein Olav Skaar" userId="654354a0f6d593c1" providerId="LiveId" clId="{0CFA8561-436A-464C-9511-5297B46C30F0}" dt="2018-10-08T08:51:44.741" v="0" actId="478"/>
          <ac:spMkLst>
            <pc:docMk/>
            <pc:sldMk cId="3908049704" sldId="256"/>
            <ac:spMk id="197" creationId="{00000000-0000-0000-0000-000000000000}"/>
          </ac:spMkLst>
        </pc:spChg>
        <pc:spChg chg="del">
          <ac:chgData name="Øystein Olav Skaar" userId="654354a0f6d593c1" providerId="LiveId" clId="{0CFA8561-436A-464C-9511-5297B46C30F0}" dt="2018-10-08T08:51:44.741" v="0" actId="478"/>
          <ac:spMkLst>
            <pc:docMk/>
            <pc:sldMk cId="3908049704" sldId="256"/>
            <ac:spMk id="198" creationId="{00000000-0000-0000-0000-000000000000}"/>
          </ac:spMkLst>
        </pc:spChg>
        <pc:spChg chg="del">
          <ac:chgData name="Øystein Olav Skaar" userId="654354a0f6d593c1" providerId="LiveId" clId="{0CFA8561-436A-464C-9511-5297B46C30F0}" dt="2018-10-08T08:51:44.741" v="0" actId="478"/>
          <ac:spMkLst>
            <pc:docMk/>
            <pc:sldMk cId="3908049704" sldId="256"/>
            <ac:spMk id="199" creationId="{00000000-0000-0000-0000-000000000000}"/>
          </ac:spMkLst>
        </pc:spChg>
        <pc:spChg chg="del">
          <ac:chgData name="Øystein Olav Skaar" userId="654354a0f6d593c1" providerId="LiveId" clId="{0CFA8561-436A-464C-9511-5297B46C30F0}" dt="2018-10-08T08:51:44.741" v="0" actId="478"/>
          <ac:spMkLst>
            <pc:docMk/>
            <pc:sldMk cId="3908049704" sldId="256"/>
            <ac:spMk id="200" creationId="{00000000-0000-0000-0000-000000000000}"/>
          </ac:spMkLst>
        </pc:spChg>
        <pc:spChg chg="del">
          <ac:chgData name="Øystein Olav Skaar" userId="654354a0f6d593c1" providerId="LiveId" clId="{0CFA8561-436A-464C-9511-5297B46C30F0}" dt="2018-10-08T08:51:44.741" v="0" actId="478"/>
          <ac:spMkLst>
            <pc:docMk/>
            <pc:sldMk cId="3908049704" sldId="256"/>
            <ac:spMk id="201" creationId="{00000000-0000-0000-0000-000000000000}"/>
          </ac:spMkLst>
        </pc:spChg>
        <pc:spChg chg="del">
          <ac:chgData name="Øystein Olav Skaar" userId="654354a0f6d593c1" providerId="LiveId" clId="{0CFA8561-436A-464C-9511-5297B46C30F0}" dt="2018-10-08T08:51:44.741" v="0" actId="478"/>
          <ac:spMkLst>
            <pc:docMk/>
            <pc:sldMk cId="3908049704" sldId="256"/>
            <ac:spMk id="202" creationId="{00000000-0000-0000-0000-000000000000}"/>
          </ac:spMkLst>
        </pc:spChg>
        <pc:spChg chg="del">
          <ac:chgData name="Øystein Olav Skaar" userId="654354a0f6d593c1" providerId="LiveId" clId="{0CFA8561-436A-464C-9511-5297B46C30F0}" dt="2018-10-08T08:51:44.741" v="0" actId="478"/>
          <ac:spMkLst>
            <pc:docMk/>
            <pc:sldMk cId="3908049704" sldId="256"/>
            <ac:spMk id="203" creationId="{00000000-0000-0000-0000-000000000000}"/>
          </ac:spMkLst>
        </pc:spChg>
        <pc:spChg chg="del">
          <ac:chgData name="Øystein Olav Skaar" userId="654354a0f6d593c1" providerId="LiveId" clId="{0CFA8561-436A-464C-9511-5297B46C30F0}" dt="2018-10-08T08:51:44.741" v="0" actId="478"/>
          <ac:spMkLst>
            <pc:docMk/>
            <pc:sldMk cId="3908049704" sldId="256"/>
            <ac:spMk id="204" creationId="{00000000-0000-0000-0000-000000000000}"/>
          </ac:spMkLst>
        </pc:spChg>
        <pc:spChg chg="del">
          <ac:chgData name="Øystein Olav Skaar" userId="654354a0f6d593c1" providerId="LiveId" clId="{0CFA8561-436A-464C-9511-5297B46C30F0}" dt="2018-10-08T08:51:44.741" v="0" actId="478"/>
          <ac:spMkLst>
            <pc:docMk/>
            <pc:sldMk cId="3908049704" sldId="256"/>
            <ac:spMk id="205" creationId="{00000000-0000-0000-0000-000000000000}"/>
          </ac:spMkLst>
        </pc:spChg>
        <pc:spChg chg="del">
          <ac:chgData name="Øystein Olav Skaar" userId="654354a0f6d593c1" providerId="LiveId" clId="{0CFA8561-436A-464C-9511-5297B46C30F0}" dt="2018-10-08T08:51:44.741" v="0" actId="478"/>
          <ac:spMkLst>
            <pc:docMk/>
            <pc:sldMk cId="3908049704" sldId="256"/>
            <ac:spMk id="206" creationId="{00000000-0000-0000-0000-000000000000}"/>
          </ac:spMkLst>
        </pc:spChg>
        <pc:spChg chg="del">
          <ac:chgData name="Øystein Olav Skaar" userId="654354a0f6d593c1" providerId="LiveId" clId="{0CFA8561-436A-464C-9511-5297B46C30F0}" dt="2018-10-08T08:51:44.741" v="0" actId="478"/>
          <ac:spMkLst>
            <pc:docMk/>
            <pc:sldMk cId="3908049704" sldId="256"/>
            <ac:spMk id="207" creationId="{00000000-0000-0000-0000-000000000000}"/>
          </ac:spMkLst>
        </pc:spChg>
        <pc:spChg chg="del">
          <ac:chgData name="Øystein Olav Skaar" userId="654354a0f6d593c1" providerId="LiveId" clId="{0CFA8561-436A-464C-9511-5297B46C30F0}" dt="2018-10-08T08:51:44.741" v="0" actId="478"/>
          <ac:spMkLst>
            <pc:docMk/>
            <pc:sldMk cId="3908049704" sldId="256"/>
            <ac:spMk id="208" creationId="{00000000-0000-0000-0000-000000000000}"/>
          </ac:spMkLst>
        </pc:spChg>
        <pc:spChg chg="del">
          <ac:chgData name="Øystein Olav Skaar" userId="654354a0f6d593c1" providerId="LiveId" clId="{0CFA8561-436A-464C-9511-5297B46C30F0}" dt="2018-10-08T08:51:44.741" v="0" actId="478"/>
          <ac:spMkLst>
            <pc:docMk/>
            <pc:sldMk cId="3908049704" sldId="256"/>
            <ac:spMk id="209" creationId="{00000000-0000-0000-0000-000000000000}"/>
          </ac:spMkLst>
        </pc:spChg>
        <pc:spChg chg="del">
          <ac:chgData name="Øystein Olav Skaar" userId="654354a0f6d593c1" providerId="LiveId" clId="{0CFA8561-436A-464C-9511-5297B46C30F0}" dt="2018-10-08T08:51:44.741" v="0" actId="478"/>
          <ac:spMkLst>
            <pc:docMk/>
            <pc:sldMk cId="3908049704" sldId="256"/>
            <ac:spMk id="210" creationId="{00000000-0000-0000-0000-000000000000}"/>
          </ac:spMkLst>
        </pc:spChg>
        <pc:spChg chg="del">
          <ac:chgData name="Øystein Olav Skaar" userId="654354a0f6d593c1" providerId="LiveId" clId="{0CFA8561-436A-464C-9511-5297B46C30F0}" dt="2018-10-08T08:51:44.741" v="0" actId="478"/>
          <ac:spMkLst>
            <pc:docMk/>
            <pc:sldMk cId="3908049704" sldId="256"/>
            <ac:spMk id="211" creationId="{00000000-0000-0000-0000-000000000000}"/>
          </ac:spMkLst>
        </pc:spChg>
        <pc:spChg chg="del">
          <ac:chgData name="Øystein Olav Skaar" userId="654354a0f6d593c1" providerId="LiveId" clId="{0CFA8561-436A-464C-9511-5297B46C30F0}" dt="2018-10-08T08:51:44.741" v="0" actId="478"/>
          <ac:spMkLst>
            <pc:docMk/>
            <pc:sldMk cId="3908049704" sldId="256"/>
            <ac:spMk id="212" creationId="{00000000-0000-0000-0000-000000000000}"/>
          </ac:spMkLst>
        </pc:spChg>
        <pc:spChg chg="del">
          <ac:chgData name="Øystein Olav Skaar" userId="654354a0f6d593c1" providerId="LiveId" clId="{0CFA8561-436A-464C-9511-5297B46C30F0}" dt="2018-10-08T08:51:44.741" v="0" actId="478"/>
          <ac:spMkLst>
            <pc:docMk/>
            <pc:sldMk cId="3908049704" sldId="256"/>
            <ac:spMk id="213" creationId="{00000000-0000-0000-0000-000000000000}"/>
          </ac:spMkLst>
        </pc:spChg>
        <pc:spChg chg="del">
          <ac:chgData name="Øystein Olav Skaar" userId="654354a0f6d593c1" providerId="LiveId" clId="{0CFA8561-436A-464C-9511-5297B46C30F0}" dt="2018-10-08T08:51:44.741" v="0" actId="478"/>
          <ac:spMkLst>
            <pc:docMk/>
            <pc:sldMk cId="3908049704" sldId="256"/>
            <ac:spMk id="214" creationId="{00000000-0000-0000-0000-000000000000}"/>
          </ac:spMkLst>
        </pc:spChg>
        <pc:spChg chg="del">
          <ac:chgData name="Øystein Olav Skaar" userId="654354a0f6d593c1" providerId="LiveId" clId="{0CFA8561-436A-464C-9511-5297B46C30F0}" dt="2018-10-08T08:51:44.741" v="0" actId="478"/>
          <ac:spMkLst>
            <pc:docMk/>
            <pc:sldMk cId="3908049704" sldId="256"/>
            <ac:spMk id="215" creationId="{00000000-0000-0000-0000-000000000000}"/>
          </ac:spMkLst>
        </pc:spChg>
        <pc:spChg chg="del">
          <ac:chgData name="Øystein Olav Skaar" userId="654354a0f6d593c1" providerId="LiveId" clId="{0CFA8561-436A-464C-9511-5297B46C30F0}" dt="2018-10-08T08:51:44.741" v="0" actId="478"/>
          <ac:spMkLst>
            <pc:docMk/>
            <pc:sldMk cId="3908049704" sldId="256"/>
            <ac:spMk id="216" creationId="{00000000-0000-0000-0000-000000000000}"/>
          </ac:spMkLst>
        </pc:spChg>
        <pc:spChg chg="del">
          <ac:chgData name="Øystein Olav Skaar" userId="654354a0f6d593c1" providerId="LiveId" clId="{0CFA8561-436A-464C-9511-5297B46C30F0}" dt="2018-10-08T08:51:44.741" v="0" actId="478"/>
          <ac:spMkLst>
            <pc:docMk/>
            <pc:sldMk cId="3908049704" sldId="256"/>
            <ac:spMk id="217" creationId="{00000000-0000-0000-0000-000000000000}"/>
          </ac:spMkLst>
        </pc:spChg>
        <pc:spChg chg="del">
          <ac:chgData name="Øystein Olav Skaar" userId="654354a0f6d593c1" providerId="LiveId" clId="{0CFA8561-436A-464C-9511-5297B46C30F0}" dt="2018-10-08T08:51:44.741" v="0" actId="478"/>
          <ac:spMkLst>
            <pc:docMk/>
            <pc:sldMk cId="3908049704" sldId="256"/>
            <ac:spMk id="218" creationId="{00000000-0000-0000-0000-000000000000}"/>
          </ac:spMkLst>
        </pc:spChg>
        <pc:spChg chg="del">
          <ac:chgData name="Øystein Olav Skaar" userId="654354a0f6d593c1" providerId="LiveId" clId="{0CFA8561-436A-464C-9511-5297B46C30F0}" dt="2018-10-08T08:51:44.741" v="0" actId="478"/>
          <ac:spMkLst>
            <pc:docMk/>
            <pc:sldMk cId="3908049704" sldId="256"/>
            <ac:spMk id="219" creationId="{00000000-0000-0000-0000-000000000000}"/>
          </ac:spMkLst>
        </pc:spChg>
        <pc:spChg chg="del">
          <ac:chgData name="Øystein Olav Skaar" userId="654354a0f6d593c1" providerId="LiveId" clId="{0CFA8561-436A-464C-9511-5297B46C30F0}" dt="2018-10-08T08:51:44.741" v="0" actId="478"/>
          <ac:spMkLst>
            <pc:docMk/>
            <pc:sldMk cId="3908049704" sldId="256"/>
            <ac:spMk id="220" creationId="{00000000-0000-0000-0000-000000000000}"/>
          </ac:spMkLst>
        </pc:spChg>
        <pc:spChg chg="del">
          <ac:chgData name="Øystein Olav Skaar" userId="654354a0f6d593c1" providerId="LiveId" clId="{0CFA8561-436A-464C-9511-5297B46C30F0}" dt="2018-10-08T08:51:44.741" v="0" actId="478"/>
          <ac:spMkLst>
            <pc:docMk/>
            <pc:sldMk cId="3908049704" sldId="256"/>
            <ac:spMk id="221" creationId="{00000000-0000-0000-0000-000000000000}"/>
          </ac:spMkLst>
        </pc:spChg>
        <pc:spChg chg="del">
          <ac:chgData name="Øystein Olav Skaar" userId="654354a0f6d593c1" providerId="LiveId" clId="{0CFA8561-436A-464C-9511-5297B46C30F0}" dt="2018-10-08T08:51:44.741" v="0" actId="478"/>
          <ac:spMkLst>
            <pc:docMk/>
            <pc:sldMk cId="3908049704" sldId="256"/>
            <ac:spMk id="222" creationId="{00000000-0000-0000-0000-000000000000}"/>
          </ac:spMkLst>
        </pc:spChg>
        <pc:spChg chg="del">
          <ac:chgData name="Øystein Olav Skaar" userId="654354a0f6d593c1" providerId="LiveId" clId="{0CFA8561-436A-464C-9511-5297B46C30F0}" dt="2018-10-08T08:51:44.741" v="0" actId="478"/>
          <ac:spMkLst>
            <pc:docMk/>
            <pc:sldMk cId="3908049704" sldId="256"/>
            <ac:spMk id="223" creationId="{00000000-0000-0000-0000-000000000000}"/>
          </ac:spMkLst>
        </pc:spChg>
        <pc:spChg chg="del">
          <ac:chgData name="Øystein Olav Skaar" userId="654354a0f6d593c1" providerId="LiveId" clId="{0CFA8561-436A-464C-9511-5297B46C30F0}" dt="2018-10-08T08:51:44.741" v="0" actId="478"/>
          <ac:spMkLst>
            <pc:docMk/>
            <pc:sldMk cId="3908049704" sldId="256"/>
            <ac:spMk id="224" creationId="{00000000-0000-0000-0000-000000000000}"/>
          </ac:spMkLst>
        </pc:spChg>
        <pc:spChg chg="del">
          <ac:chgData name="Øystein Olav Skaar" userId="654354a0f6d593c1" providerId="LiveId" clId="{0CFA8561-436A-464C-9511-5297B46C30F0}" dt="2018-10-08T08:51:44.741" v="0" actId="478"/>
          <ac:spMkLst>
            <pc:docMk/>
            <pc:sldMk cId="3908049704" sldId="256"/>
            <ac:spMk id="225" creationId="{00000000-0000-0000-0000-000000000000}"/>
          </ac:spMkLst>
        </pc:spChg>
        <pc:spChg chg="del">
          <ac:chgData name="Øystein Olav Skaar" userId="654354a0f6d593c1" providerId="LiveId" clId="{0CFA8561-436A-464C-9511-5297B46C30F0}" dt="2018-10-08T08:51:44.741" v="0" actId="478"/>
          <ac:spMkLst>
            <pc:docMk/>
            <pc:sldMk cId="3908049704" sldId="256"/>
            <ac:spMk id="226" creationId="{00000000-0000-0000-0000-000000000000}"/>
          </ac:spMkLst>
        </pc:spChg>
        <pc:spChg chg="del">
          <ac:chgData name="Øystein Olav Skaar" userId="654354a0f6d593c1" providerId="LiveId" clId="{0CFA8561-436A-464C-9511-5297B46C30F0}" dt="2018-10-08T08:51:44.741" v="0" actId="478"/>
          <ac:spMkLst>
            <pc:docMk/>
            <pc:sldMk cId="3908049704" sldId="256"/>
            <ac:spMk id="227" creationId="{00000000-0000-0000-0000-000000000000}"/>
          </ac:spMkLst>
        </pc:spChg>
        <pc:spChg chg="del">
          <ac:chgData name="Øystein Olav Skaar" userId="654354a0f6d593c1" providerId="LiveId" clId="{0CFA8561-436A-464C-9511-5297B46C30F0}" dt="2018-10-08T08:51:44.741" v="0" actId="478"/>
          <ac:spMkLst>
            <pc:docMk/>
            <pc:sldMk cId="3908049704" sldId="256"/>
            <ac:spMk id="228" creationId="{00000000-0000-0000-0000-000000000000}"/>
          </ac:spMkLst>
        </pc:spChg>
        <pc:spChg chg="del">
          <ac:chgData name="Øystein Olav Skaar" userId="654354a0f6d593c1" providerId="LiveId" clId="{0CFA8561-436A-464C-9511-5297B46C30F0}" dt="2018-10-08T08:51:44.741" v="0" actId="478"/>
          <ac:spMkLst>
            <pc:docMk/>
            <pc:sldMk cId="3908049704" sldId="256"/>
            <ac:spMk id="229" creationId="{00000000-0000-0000-0000-000000000000}"/>
          </ac:spMkLst>
        </pc:spChg>
        <pc:spChg chg="del">
          <ac:chgData name="Øystein Olav Skaar" userId="654354a0f6d593c1" providerId="LiveId" clId="{0CFA8561-436A-464C-9511-5297B46C30F0}" dt="2018-10-08T08:51:44.741" v="0" actId="478"/>
          <ac:spMkLst>
            <pc:docMk/>
            <pc:sldMk cId="3908049704" sldId="256"/>
            <ac:spMk id="230" creationId="{00000000-0000-0000-0000-000000000000}"/>
          </ac:spMkLst>
        </pc:spChg>
        <pc:spChg chg="del">
          <ac:chgData name="Øystein Olav Skaar" userId="654354a0f6d593c1" providerId="LiveId" clId="{0CFA8561-436A-464C-9511-5297B46C30F0}" dt="2018-10-08T08:51:44.741" v="0" actId="478"/>
          <ac:spMkLst>
            <pc:docMk/>
            <pc:sldMk cId="3908049704" sldId="256"/>
            <ac:spMk id="231" creationId="{00000000-0000-0000-0000-000000000000}"/>
          </ac:spMkLst>
        </pc:spChg>
        <pc:spChg chg="del">
          <ac:chgData name="Øystein Olav Skaar" userId="654354a0f6d593c1" providerId="LiveId" clId="{0CFA8561-436A-464C-9511-5297B46C30F0}" dt="2018-10-08T08:51:44.741" v="0" actId="478"/>
          <ac:spMkLst>
            <pc:docMk/>
            <pc:sldMk cId="3908049704" sldId="256"/>
            <ac:spMk id="232" creationId="{00000000-0000-0000-0000-000000000000}"/>
          </ac:spMkLst>
        </pc:spChg>
        <pc:spChg chg="del">
          <ac:chgData name="Øystein Olav Skaar" userId="654354a0f6d593c1" providerId="LiveId" clId="{0CFA8561-436A-464C-9511-5297B46C30F0}" dt="2018-10-08T08:51:44.741" v="0" actId="478"/>
          <ac:spMkLst>
            <pc:docMk/>
            <pc:sldMk cId="3908049704" sldId="256"/>
            <ac:spMk id="233" creationId="{00000000-0000-0000-0000-000000000000}"/>
          </ac:spMkLst>
        </pc:spChg>
        <pc:spChg chg="del">
          <ac:chgData name="Øystein Olav Skaar" userId="654354a0f6d593c1" providerId="LiveId" clId="{0CFA8561-436A-464C-9511-5297B46C30F0}" dt="2018-10-08T08:51:44.741" v="0" actId="478"/>
          <ac:spMkLst>
            <pc:docMk/>
            <pc:sldMk cId="3908049704" sldId="256"/>
            <ac:spMk id="234" creationId="{00000000-0000-0000-0000-000000000000}"/>
          </ac:spMkLst>
        </pc:spChg>
        <pc:spChg chg="del">
          <ac:chgData name="Øystein Olav Skaar" userId="654354a0f6d593c1" providerId="LiveId" clId="{0CFA8561-436A-464C-9511-5297B46C30F0}" dt="2018-10-08T08:51:44.741" v="0" actId="478"/>
          <ac:spMkLst>
            <pc:docMk/>
            <pc:sldMk cId="3908049704" sldId="256"/>
            <ac:spMk id="235" creationId="{00000000-0000-0000-0000-000000000000}"/>
          </ac:spMkLst>
        </pc:spChg>
        <pc:spChg chg="del">
          <ac:chgData name="Øystein Olav Skaar" userId="654354a0f6d593c1" providerId="LiveId" clId="{0CFA8561-436A-464C-9511-5297B46C30F0}" dt="2018-10-08T08:51:44.741" v="0" actId="478"/>
          <ac:spMkLst>
            <pc:docMk/>
            <pc:sldMk cId="3908049704" sldId="256"/>
            <ac:spMk id="236" creationId="{00000000-0000-0000-0000-000000000000}"/>
          </ac:spMkLst>
        </pc:spChg>
        <pc:spChg chg="del">
          <ac:chgData name="Øystein Olav Skaar" userId="654354a0f6d593c1" providerId="LiveId" clId="{0CFA8561-436A-464C-9511-5297B46C30F0}" dt="2018-10-08T08:51:44.741" v="0" actId="478"/>
          <ac:spMkLst>
            <pc:docMk/>
            <pc:sldMk cId="3908049704" sldId="256"/>
            <ac:spMk id="237" creationId="{00000000-0000-0000-0000-000000000000}"/>
          </ac:spMkLst>
        </pc:spChg>
        <pc:spChg chg="del">
          <ac:chgData name="Øystein Olav Skaar" userId="654354a0f6d593c1" providerId="LiveId" clId="{0CFA8561-436A-464C-9511-5297B46C30F0}" dt="2018-10-08T08:51:44.741" v="0" actId="478"/>
          <ac:spMkLst>
            <pc:docMk/>
            <pc:sldMk cId="3908049704" sldId="256"/>
            <ac:spMk id="239" creationId="{00000000-0000-0000-0000-000000000000}"/>
          </ac:spMkLst>
        </pc:spChg>
        <pc:spChg chg="del">
          <ac:chgData name="Øystein Olav Skaar" userId="654354a0f6d593c1" providerId="LiveId" clId="{0CFA8561-436A-464C-9511-5297B46C30F0}" dt="2018-10-08T08:51:44.741" v="0" actId="478"/>
          <ac:spMkLst>
            <pc:docMk/>
            <pc:sldMk cId="3908049704" sldId="256"/>
            <ac:spMk id="240" creationId="{00000000-0000-0000-0000-000000000000}"/>
          </ac:spMkLst>
        </pc:spChg>
        <pc:spChg chg="del">
          <ac:chgData name="Øystein Olav Skaar" userId="654354a0f6d593c1" providerId="LiveId" clId="{0CFA8561-436A-464C-9511-5297B46C30F0}" dt="2018-10-08T08:51:44.741" v="0" actId="478"/>
          <ac:spMkLst>
            <pc:docMk/>
            <pc:sldMk cId="3908049704" sldId="256"/>
            <ac:spMk id="241" creationId="{00000000-0000-0000-0000-000000000000}"/>
          </ac:spMkLst>
        </pc:spChg>
        <pc:spChg chg="del">
          <ac:chgData name="Øystein Olav Skaar" userId="654354a0f6d593c1" providerId="LiveId" clId="{0CFA8561-436A-464C-9511-5297B46C30F0}" dt="2018-10-08T08:51:44.741" v="0" actId="478"/>
          <ac:spMkLst>
            <pc:docMk/>
            <pc:sldMk cId="3908049704" sldId="256"/>
            <ac:spMk id="242" creationId="{00000000-0000-0000-0000-000000000000}"/>
          </ac:spMkLst>
        </pc:spChg>
        <pc:spChg chg="del">
          <ac:chgData name="Øystein Olav Skaar" userId="654354a0f6d593c1" providerId="LiveId" clId="{0CFA8561-436A-464C-9511-5297B46C30F0}" dt="2018-10-08T08:51:44.741" v="0" actId="478"/>
          <ac:spMkLst>
            <pc:docMk/>
            <pc:sldMk cId="3908049704" sldId="256"/>
            <ac:spMk id="243" creationId="{00000000-0000-0000-0000-000000000000}"/>
          </ac:spMkLst>
        </pc:spChg>
        <pc:spChg chg="del">
          <ac:chgData name="Øystein Olav Skaar" userId="654354a0f6d593c1" providerId="LiveId" clId="{0CFA8561-436A-464C-9511-5297B46C30F0}" dt="2018-10-08T08:51:44.741" v="0" actId="478"/>
          <ac:spMkLst>
            <pc:docMk/>
            <pc:sldMk cId="3908049704" sldId="256"/>
            <ac:spMk id="244" creationId="{00000000-0000-0000-0000-000000000000}"/>
          </ac:spMkLst>
        </pc:spChg>
        <pc:spChg chg="del">
          <ac:chgData name="Øystein Olav Skaar" userId="654354a0f6d593c1" providerId="LiveId" clId="{0CFA8561-436A-464C-9511-5297B46C30F0}" dt="2018-10-08T08:51:44.741" v="0" actId="478"/>
          <ac:spMkLst>
            <pc:docMk/>
            <pc:sldMk cId="3908049704" sldId="256"/>
            <ac:spMk id="245" creationId="{00000000-0000-0000-0000-000000000000}"/>
          </ac:spMkLst>
        </pc:spChg>
        <pc:spChg chg="del">
          <ac:chgData name="Øystein Olav Skaar" userId="654354a0f6d593c1" providerId="LiveId" clId="{0CFA8561-436A-464C-9511-5297B46C30F0}" dt="2018-10-08T08:51:44.741" v="0" actId="478"/>
          <ac:spMkLst>
            <pc:docMk/>
            <pc:sldMk cId="3908049704" sldId="256"/>
            <ac:spMk id="246" creationId="{00000000-0000-0000-0000-000000000000}"/>
          </ac:spMkLst>
        </pc:spChg>
        <pc:spChg chg="del">
          <ac:chgData name="Øystein Olav Skaar" userId="654354a0f6d593c1" providerId="LiveId" clId="{0CFA8561-436A-464C-9511-5297B46C30F0}" dt="2018-10-08T08:51:44.741" v="0" actId="478"/>
          <ac:spMkLst>
            <pc:docMk/>
            <pc:sldMk cId="3908049704" sldId="256"/>
            <ac:spMk id="247" creationId="{00000000-0000-0000-0000-000000000000}"/>
          </ac:spMkLst>
        </pc:spChg>
        <pc:spChg chg="del">
          <ac:chgData name="Øystein Olav Skaar" userId="654354a0f6d593c1" providerId="LiveId" clId="{0CFA8561-436A-464C-9511-5297B46C30F0}" dt="2018-10-08T08:51:44.741" v="0" actId="478"/>
          <ac:spMkLst>
            <pc:docMk/>
            <pc:sldMk cId="3908049704" sldId="256"/>
            <ac:spMk id="248" creationId="{00000000-0000-0000-0000-000000000000}"/>
          </ac:spMkLst>
        </pc:spChg>
        <pc:spChg chg="del">
          <ac:chgData name="Øystein Olav Skaar" userId="654354a0f6d593c1" providerId="LiveId" clId="{0CFA8561-436A-464C-9511-5297B46C30F0}" dt="2018-10-08T08:51:44.741" v="0" actId="478"/>
          <ac:spMkLst>
            <pc:docMk/>
            <pc:sldMk cId="3908049704" sldId="256"/>
            <ac:spMk id="249" creationId="{00000000-0000-0000-0000-000000000000}"/>
          </ac:spMkLst>
        </pc:spChg>
        <pc:spChg chg="del">
          <ac:chgData name="Øystein Olav Skaar" userId="654354a0f6d593c1" providerId="LiveId" clId="{0CFA8561-436A-464C-9511-5297B46C30F0}" dt="2018-10-08T08:51:44.741" v="0" actId="478"/>
          <ac:spMkLst>
            <pc:docMk/>
            <pc:sldMk cId="3908049704" sldId="256"/>
            <ac:spMk id="250" creationId="{00000000-0000-0000-0000-000000000000}"/>
          </ac:spMkLst>
        </pc:spChg>
        <pc:spChg chg="del">
          <ac:chgData name="Øystein Olav Skaar" userId="654354a0f6d593c1" providerId="LiveId" clId="{0CFA8561-436A-464C-9511-5297B46C30F0}" dt="2018-10-08T08:51:44.741" v="0" actId="478"/>
          <ac:spMkLst>
            <pc:docMk/>
            <pc:sldMk cId="3908049704" sldId="256"/>
            <ac:spMk id="251" creationId="{00000000-0000-0000-0000-000000000000}"/>
          </ac:spMkLst>
        </pc:spChg>
        <pc:spChg chg="del">
          <ac:chgData name="Øystein Olav Skaar" userId="654354a0f6d593c1" providerId="LiveId" clId="{0CFA8561-436A-464C-9511-5297B46C30F0}" dt="2018-10-08T08:51:44.741" v="0" actId="478"/>
          <ac:spMkLst>
            <pc:docMk/>
            <pc:sldMk cId="3908049704" sldId="256"/>
            <ac:spMk id="252" creationId="{00000000-0000-0000-0000-000000000000}"/>
          </ac:spMkLst>
        </pc:spChg>
        <pc:spChg chg="del">
          <ac:chgData name="Øystein Olav Skaar" userId="654354a0f6d593c1" providerId="LiveId" clId="{0CFA8561-436A-464C-9511-5297B46C30F0}" dt="2018-10-08T08:51:44.741" v="0" actId="478"/>
          <ac:spMkLst>
            <pc:docMk/>
            <pc:sldMk cId="3908049704" sldId="256"/>
            <ac:spMk id="253" creationId="{00000000-0000-0000-0000-000000000000}"/>
          </ac:spMkLst>
        </pc:spChg>
        <pc:spChg chg="del">
          <ac:chgData name="Øystein Olav Skaar" userId="654354a0f6d593c1" providerId="LiveId" clId="{0CFA8561-436A-464C-9511-5297B46C30F0}" dt="2018-10-08T08:51:44.741" v="0" actId="478"/>
          <ac:spMkLst>
            <pc:docMk/>
            <pc:sldMk cId="3908049704" sldId="256"/>
            <ac:spMk id="254" creationId="{00000000-0000-0000-0000-000000000000}"/>
          </ac:spMkLst>
        </pc:spChg>
        <pc:spChg chg="del">
          <ac:chgData name="Øystein Olav Skaar" userId="654354a0f6d593c1" providerId="LiveId" clId="{0CFA8561-436A-464C-9511-5297B46C30F0}" dt="2018-10-08T08:51:44.741" v="0" actId="478"/>
          <ac:spMkLst>
            <pc:docMk/>
            <pc:sldMk cId="3908049704" sldId="256"/>
            <ac:spMk id="255" creationId="{00000000-0000-0000-0000-000000000000}"/>
          </ac:spMkLst>
        </pc:spChg>
        <pc:spChg chg="del">
          <ac:chgData name="Øystein Olav Skaar" userId="654354a0f6d593c1" providerId="LiveId" clId="{0CFA8561-436A-464C-9511-5297B46C30F0}" dt="2018-10-08T08:51:44.741" v="0" actId="478"/>
          <ac:spMkLst>
            <pc:docMk/>
            <pc:sldMk cId="3908049704" sldId="256"/>
            <ac:spMk id="256" creationId="{00000000-0000-0000-0000-000000000000}"/>
          </ac:spMkLst>
        </pc:spChg>
        <pc:spChg chg="del">
          <ac:chgData name="Øystein Olav Skaar" userId="654354a0f6d593c1" providerId="LiveId" clId="{0CFA8561-436A-464C-9511-5297B46C30F0}" dt="2018-10-08T08:51:44.741" v="0" actId="478"/>
          <ac:spMkLst>
            <pc:docMk/>
            <pc:sldMk cId="3908049704" sldId="256"/>
            <ac:spMk id="257" creationId="{00000000-0000-0000-0000-000000000000}"/>
          </ac:spMkLst>
        </pc:spChg>
        <pc:spChg chg="del">
          <ac:chgData name="Øystein Olav Skaar" userId="654354a0f6d593c1" providerId="LiveId" clId="{0CFA8561-436A-464C-9511-5297B46C30F0}" dt="2018-10-08T08:51:44.741" v="0" actId="478"/>
          <ac:spMkLst>
            <pc:docMk/>
            <pc:sldMk cId="3908049704" sldId="256"/>
            <ac:spMk id="258" creationId="{00000000-0000-0000-0000-000000000000}"/>
          </ac:spMkLst>
        </pc:spChg>
        <pc:spChg chg="del">
          <ac:chgData name="Øystein Olav Skaar" userId="654354a0f6d593c1" providerId="LiveId" clId="{0CFA8561-436A-464C-9511-5297B46C30F0}" dt="2018-10-08T08:51:44.741" v="0" actId="478"/>
          <ac:spMkLst>
            <pc:docMk/>
            <pc:sldMk cId="3908049704" sldId="256"/>
            <ac:spMk id="259" creationId="{00000000-0000-0000-0000-000000000000}"/>
          </ac:spMkLst>
        </pc:spChg>
        <pc:spChg chg="del">
          <ac:chgData name="Øystein Olav Skaar" userId="654354a0f6d593c1" providerId="LiveId" clId="{0CFA8561-436A-464C-9511-5297B46C30F0}" dt="2018-10-08T08:51:44.741" v="0" actId="478"/>
          <ac:spMkLst>
            <pc:docMk/>
            <pc:sldMk cId="3908049704" sldId="256"/>
            <ac:spMk id="260" creationId="{00000000-0000-0000-0000-000000000000}"/>
          </ac:spMkLst>
        </pc:spChg>
        <pc:spChg chg="del">
          <ac:chgData name="Øystein Olav Skaar" userId="654354a0f6d593c1" providerId="LiveId" clId="{0CFA8561-436A-464C-9511-5297B46C30F0}" dt="2018-10-08T08:51:44.741" v="0" actId="478"/>
          <ac:spMkLst>
            <pc:docMk/>
            <pc:sldMk cId="3908049704" sldId="256"/>
            <ac:spMk id="261" creationId="{00000000-0000-0000-0000-000000000000}"/>
          </ac:spMkLst>
        </pc:spChg>
        <pc:spChg chg="del">
          <ac:chgData name="Øystein Olav Skaar" userId="654354a0f6d593c1" providerId="LiveId" clId="{0CFA8561-436A-464C-9511-5297B46C30F0}" dt="2018-10-08T08:51:44.741" v="0" actId="478"/>
          <ac:spMkLst>
            <pc:docMk/>
            <pc:sldMk cId="3908049704" sldId="256"/>
            <ac:spMk id="262" creationId="{00000000-0000-0000-0000-000000000000}"/>
          </ac:spMkLst>
        </pc:spChg>
        <pc:spChg chg="del">
          <ac:chgData name="Øystein Olav Skaar" userId="654354a0f6d593c1" providerId="LiveId" clId="{0CFA8561-436A-464C-9511-5297B46C30F0}" dt="2018-10-08T08:51:44.741" v="0" actId="478"/>
          <ac:spMkLst>
            <pc:docMk/>
            <pc:sldMk cId="3908049704" sldId="256"/>
            <ac:spMk id="263" creationId="{00000000-0000-0000-0000-000000000000}"/>
          </ac:spMkLst>
        </pc:spChg>
        <pc:spChg chg="del">
          <ac:chgData name="Øystein Olav Skaar" userId="654354a0f6d593c1" providerId="LiveId" clId="{0CFA8561-436A-464C-9511-5297B46C30F0}" dt="2018-10-08T08:51:44.741" v="0" actId="478"/>
          <ac:spMkLst>
            <pc:docMk/>
            <pc:sldMk cId="3908049704" sldId="256"/>
            <ac:spMk id="264" creationId="{00000000-0000-0000-0000-000000000000}"/>
          </ac:spMkLst>
        </pc:spChg>
        <pc:spChg chg="del">
          <ac:chgData name="Øystein Olav Skaar" userId="654354a0f6d593c1" providerId="LiveId" clId="{0CFA8561-436A-464C-9511-5297B46C30F0}" dt="2018-10-08T08:51:44.741" v="0" actId="478"/>
          <ac:spMkLst>
            <pc:docMk/>
            <pc:sldMk cId="3908049704" sldId="256"/>
            <ac:spMk id="265" creationId="{00000000-0000-0000-0000-000000000000}"/>
          </ac:spMkLst>
        </pc:spChg>
        <pc:spChg chg="del">
          <ac:chgData name="Øystein Olav Skaar" userId="654354a0f6d593c1" providerId="LiveId" clId="{0CFA8561-436A-464C-9511-5297B46C30F0}" dt="2018-10-08T08:51:44.741" v="0" actId="478"/>
          <ac:spMkLst>
            <pc:docMk/>
            <pc:sldMk cId="3908049704" sldId="256"/>
            <ac:spMk id="266" creationId="{00000000-0000-0000-0000-000000000000}"/>
          </ac:spMkLst>
        </pc:spChg>
        <pc:spChg chg="del">
          <ac:chgData name="Øystein Olav Skaar" userId="654354a0f6d593c1" providerId="LiveId" clId="{0CFA8561-436A-464C-9511-5297B46C30F0}" dt="2018-10-08T08:51:44.741" v="0" actId="478"/>
          <ac:spMkLst>
            <pc:docMk/>
            <pc:sldMk cId="3908049704" sldId="256"/>
            <ac:spMk id="267" creationId="{00000000-0000-0000-0000-000000000000}"/>
          </ac:spMkLst>
        </pc:spChg>
        <pc:spChg chg="del">
          <ac:chgData name="Øystein Olav Skaar" userId="654354a0f6d593c1" providerId="LiveId" clId="{0CFA8561-436A-464C-9511-5297B46C30F0}" dt="2018-10-08T08:51:44.741" v="0" actId="478"/>
          <ac:spMkLst>
            <pc:docMk/>
            <pc:sldMk cId="3908049704" sldId="256"/>
            <ac:spMk id="268" creationId="{00000000-0000-0000-0000-000000000000}"/>
          </ac:spMkLst>
        </pc:spChg>
        <pc:spChg chg="del">
          <ac:chgData name="Øystein Olav Skaar" userId="654354a0f6d593c1" providerId="LiveId" clId="{0CFA8561-436A-464C-9511-5297B46C30F0}" dt="2018-10-08T08:51:44.741" v="0" actId="478"/>
          <ac:spMkLst>
            <pc:docMk/>
            <pc:sldMk cId="3908049704" sldId="256"/>
            <ac:spMk id="269" creationId="{00000000-0000-0000-0000-000000000000}"/>
          </ac:spMkLst>
        </pc:spChg>
        <pc:spChg chg="del">
          <ac:chgData name="Øystein Olav Skaar" userId="654354a0f6d593c1" providerId="LiveId" clId="{0CFA8561-436A-464C-9511-5297B46C30F0}" dt="2018-10-08T08:51:44.741" v="0" actId="478"/>
          <ac:spMkLst>
            <pc:docMk/>
            <pc:sldMk cId="3908049704" sldId="256"/>
            <ac:spMk id="270" creationId="{00000000-0000-0000-0000-000000000000}"/>
          </ac:spMkLst>
        </pc:spChg>
        <pc:spChg chg="del">
          <ac:chgData name="Øystein Olav Skaar" userId="654354a0f6d593c1" providerId="LiveId" clId="{0CFA8561-436A-464C-9511-5297B46C30F0}" dt="2018-10-08T08:51:44.741" v="0" actId="478"/>
          <ac:spMkLst>
            <pc:docMk/>
            <pc:sldMk cId="3908049704" sldId="256"/>
            <ac:spMk id="271" creationId="{00000000-0000-0000-0000-000000000000}"/>
          </ac:spMkLst>
        </pc:spChg>
        <pc:spChg chg="del">
          <ac:chgData name="Øystein Olav Skaar" userId="654354a0f6d593c1" providerId="LiveId" clId="{0CFA8561-436A-464C-9511-5297B46C30F0}" dt="2018-10-08T08:51:44.741" v="0" actId="478"/>
          <ac:spMkLst>
            <pc:docMk/>
            <pc:sldMk cId="3908049704" sldId="256"/>
            <ac:spMk id="272" creationId="{00000000-0000-0000-0000-000000000000}"/>
          </ac:spMkLst>
        </pc:spChg>
        <pc:spChg chg="del">
          <ac:chgData name="Øystein Olav Skaar" userId="654354a0f6d593c1" providerId="LiveId" clId="{0CFA8561-436A-464C-9511-5297B46C30F0}" dt="2018-10-08T08:51:44.741" v="0" actId="478"/>
          <ac:spMkLst>
            <pc:docMk/>
            <pc:sldMk cId="3908049704" sldId="256"/>
            <ac:spMk id="273" creationId="{00000000-0000-0000-0000-000000000000}"/>
          </ac:spMkLst>
        </pc:spChg>
        <pc:spChg chg="del">
          <ac:chgData name="Øystein Olav Skaar" userId="654354a0f6d593c1" providerId="LiveId" clId="{0CFA8561-436A-464C-9511-5297B46C30F0}" dt="2018-10-08T08:51:44.741" v="0" actId="478"/>
          <ac:spMkLst>
            <pc:docMk/>
            <pc:sldMk cId="3908049704" sldId="256"/>
            <ac:spMk id="274" creationId="{00000000-0000-0000-0000-000000000000}"/>
          </ac:spMkLst>
        </pc:spChg>
        <pc:spChg chg="del">
          <ac:chgData name="Øystein Olav Skaar" userId="654354a0f6d593c1" providerId="LiveId" clId="{0CFA8561-436A-464C-9511-5297B46C30F0}" dt="2018-10-08T08:51:44.741" v="0" actId="478"/>
          <ac:spMkLst>
            <pc:docMk/>
            <pc:sldMk cId="3908049704" sldId="256"/>
            <ac:spMk id="275" creationId="{00000000-0000-0000-0000-000000000000}"/>
          </ac:spMkLst>
        </pc:spChg>
        <pc:spChg chg="del">
          <ac:chgData name="Øystein Olav Skaar" userId="654354a0f6d593c1" providerId="LiveId" clId="{0CFA8561-436A-464C-9511-5297B46C30F0}" dt="2018-10-08T08:51:44.741" v="0" actId="478"/>
          <ac:spMkLst>
            <pc:docMk/>
            <pc:sldMk cId="3908049704" sldId="256"/>
            <ac:spMk id="276" creationId="{00000000-0000-0000-0000-000000000000}"/>
          </ac:spMkLst>
        </pc:spChg>
        <pc:spChg chg="del">
          <ac:chgData name="Øystein Olav Skaar" userId="654354a0f6d593c1" providerId="LiveId" clId="{0CFA8561-436A-464C-9511-5297B46C30F0}" dt="2018-10-08T08:51:44.741" v="0" actId="478"/>
          <ac:spMkLst>
            <pc:docMk/>
            <pc:sldMk cId="3908049704" sldId="256"/>
            <ac:spMk id="277" creationId="{00000000-0000-0000-0000-000000000000}"/>
          </ac:spMkLst>
        </pc:spChg>
        <pc:spChg chg="del">
          <ac:chgData name="Øystein Olav Skaar" userId="654354a0f6d593c1" providerId="LiveId" clId="{0CFA8561-436A-464C-9511-5297B46C30F0}" dt="2018-10-08T08:51:44.741" v="0" actId="478"/>
          <ac:spMkLst>
            <pc:docMk/>
            <pc:sldMk cId="3908049704" sldId="256"/>
            <ac:spMk id="278" creationId="{00000000-0000-0000-0000-000000000000}"/>
          </ac:spMkLst>
        </pc:spChg>
        <pc:spChg chg="del">
          <ac:chgData name="Øystein Olav Skaar" userId="654354a0f6d593c1" providerId="LiveId" clId="{0CFA8561-436A-464C-9511-5297B46C30F0}" dt="2018-10-08T08:51:44.741" v="0" actId="478"/>
          <ac:spMkLst>
            <pc:docMk/>
            <pc:sldMk cId="3908049704" sldId="256"/>
            <ac:spMk id="279" creationId="{00000000-0000-0000-0000-000000000000}"/>
          </ac:spMkLst>
        </pc:spChg>
        <pc:spChg chg="del">
          <ac:chgData name="Øystein Olav Skaar" userId="654354a0f6d593c1" providerId="LiveId" clId="{0CFA8561-436A-464C-9511-5297B46C30F0}" dt="2018-10-08T08:51:44.741" v="0" actId="478"/>
          <ac:spMkLst>
            <pc:docMk/>
            <pc:sldMk cId="3908049704" sldId="256"/>
            <ac:spMk id="280" creationId="{00000000-0000-0000-0000-000000000000}"/>
          </ac:spMkLst>
        </pc:spChg>
        <pc:spChg chg="del">
          <ac:chgData name="Øystein Olav Skaar" userId="654354a0f6d593c1" providerId="LiveId" clId="{0CFA8561-436A-464C-9511-5297B46C30F0}" dt="2018-10-08T08:51:44.741" v="0" actId="478"/>
          <ac:spMkLst>
            <pc:docMk/>
            <pc:sldMk cId="3908049704" sldId="256"/>
            <ac:spMk id="281" creationId="{00000000-0000-0000-0000-000000000000}"/>
          </ac:spMkLst>
        </pc:spChg>
        <pc:spChg chg="del">
          <ac:chgData name="Øystein Olav Skaar" userId="654354a0f6d593c1" providerId="LiveId" clId="{0CFA8561-436A-464C-9511-5297B46C30F0}" dt="2018-10-08T08:51:44.741" v="0" actId="478"/>
          <ac:spMkLst>
            <pc:docMk/>
            <pc:sldMk cId="3908049704" sldId="256"/>
            <ac:spMk id="282" creationId="{00000000-0000-0000-0000-000000000000}"/>
          </ac:spMkLst>
        </pc:spChg>
        <pc:spChg chg="del">
          <ac:chgData name="Øystein Olav Skaar" userId="654354a0f6d593c1" providerId="LiveId" clId="{0CFA8561-436A-464C-9511-5297B46C30F0}" dt="2018-10-08T08:51:44.741" v="0" actId="478"/>
          <ac:spMkLst>
            <pc:docMk/>
            <pc:sldMk cId="3908049704" sldId="256"/>
            <ac:spMk id="283" creationId="{00000000-0000-0000-0000-000000000000}"/>
          </ac:spMkLst>
        </pc:spChg>
        <pc:spChg chg="del">
          <ac:chgData name="Øystein Olav Skaar" userId="654354a0f6d593c1" providerId="LiveId" clId="{0CFA8561-436A-464C-9511-5297B46C30F0}" dt="2018-10-08T08:51:44.741" v="0" actId="478"/>
          <ac:spMkLst>
            <pc:docMk/>
            <pc:sldMk cId="3908049704" sldId="256"/>
            <ac:spMk id="284" creationId="{00000000-0000-0000-0000-000000000000}"/>
          </ac:spMkLst>
        </pc:spChg>
        <pc:spChg chg="del">
          <ac:chgData name="Øystein Olav Skaar" userId="654354a0f6d593c1" providerId="LiveId" clId="{0CFA8561-436A-464C-9511-5297B46C30F0}" dt="2018-10-08T08:51:44.741" v="0" actId="478"/>
          <ac:spMkLst>
            <pc:docMk/>
            <pc:sldMk cId="3908049704" sldId="256"/>
            <ac:spMk id="285" creationId="{00000000-0000-0000-0000-000000000000}"/>
          </ac:spMkLst>
        </pc:spChg>
        <pc:spChg chg="del">
          <ac:chgData name="Øystein Olav Skaar" userId="654354a0f6d593c1" providerId="LiveId" clId="{0CFA8561-436A-464C-9511-5297B46C30F0}" dt="2018-10-08T08:51:44.741" v="0" actId="478"/>
          <ac:spMkLst>
            <pc:docMk/>
            <pc:sldMk cId="3908049704" sldId="256"/>
            <ac:spMk id="286" creationId="{00000000-0000-0000-0000-000000000000}"/>
          </ac:spMkLst>
        </pc:spChg>
        <pc:spChg chg="del">
          <ac:chgData name="Øystein Olav Skaar" userId="654354a0f6d593c1" providerId="LiveId" clId="{0CFA8561-436A-464C-9511-5297B46C30F0}" dt="2018-10-08T08:51:44.741" v="0" actId="478"/>
          <ac:spMkLst>
            <pc:docMk/>
            <pc:sldMk cId="3908049704" sldId="256"/>
            <ac:spMk id="287" creationId="{00000000-0000-0000-0000-000000000000}"/>
          </ac:spMkLst>
        </pc:spChg>
        <pc:spChg chg="del">
          <ac:chgData name="Øystein Olav Skaar" userId="654354a0f6d593c1" providerId="LiveId" clId="{0CFA8561-436A-464C-9511-5297B46C30F0}" dt="2018-10-08T08:51:44.741" v="0" actId="478"/>
          <ac:spMkLst>
            <pc:docMk/>
            <pc:sldMk cId="3908049704" sldId="256"/>
            <ac:spMk id="288" creationId="{00000000-0000-0000-0000-000000000000}"/>
          </ac:spMkLst>
        </pc:spChg>
        <pc:spChg chg="del">
          <ac:chgData name="Øystein Olav Skaar" userId="654354a0f6d593c1" providerId="LiveId" clId="{0CFA8561-436A-464C-9511-5297B46C30F0}" dt="2018-10-08T08:51:44.741" v="0" actId="478"/>
          <ac:spMkLst>
            <pc:docMk/>
            <pc:sldMk cId="3908049704" sldId="256"/>
            <ac:spMk id="289" creationId="{00000000-0000-0000-0000-000000000000}"/>
          </ac:spMkLst>
        </pc:spChg>
        <pc:spChg chg="del">
          <ac:chgData name="Øystein Olav Skaar" userId="654354a0f6d593c1" providerId="LiveId" clId="{0CFA8561-436A-464C-9511-5297B46C30F0}" dt="2018-10-08T08:51:44.741" v="0" actId="478"/>
          <ac:spMkLst>
            <pc:docMk/>
            <pc:sldMk cId="3908049704" sldId="256"/>
            <ac:spMk id="290" creationId="{00000000-0000-0000-0000-000000000000}"/>
          </ac:spMkLst>
        </pc:spChg>
        <pc:spChg chg="del">
          <ac:chgData name="Øystein Olav Skaar" userId="654354a0f6d593c1" providerId="LiveId" clId="{0CFA8561-436A-464C-9511-5297B46C30F0}" dt="2018-10-08T08:51:44.741" v="0" actId="478"/>
          <ac:spMkLst>
            <pc:docMk/>
            <pc:sldMk cId="3908049704" sldId="256"/>
            <ac:spMk id="291" creationId="{00000000-0000-0000-0000-000000000000}"/>
          </ac:spMkLst>
        </pc:spChg>
        <pc:spChg chg="del">
          <ac:chgData name="Øystein Olav Skaar" userId="654354a0f6d593c1" providerId="LiveId" clId="{0CFA8561-436A-464C-9511-5297B46C30F0}" dt="2018-10-08T08:51:44.741" v="0" actId="478"/>
          <ac:spMkLst>
            <pc:docMk/>
            <pc:sldMk cId="3908049704" sldId="256"/>
            <ac:spMk id="292" creationId="{00000000-0000-0000-0000-000000000000}"/>
          </ac:spMkLst>
        </pc:spChg>
        <pc:spChg chg="del">
          <ac:chgData name="Øystein Olav Skaar" userId="654354a0f6d593c1" providerId="LiveId" clId="{0CFA8561-436A-464C-9511-5297B46C30F0}" dt="2018-10-08T08:51:44.741" v="0" actId="478"/>
          <ac:spMkLst>
            <pc:docMk/>
            <pc:sldMk cId="3908049704" sldId="256"/>
            <ac:spMk id="293" creationId="{00000000-0000-0000-0000-000000000000}"/>
          </ac:spMkLst>
        </pc:spChg>
        <pc:spChg chg="del">
          <ac:chgData name="Øystein Olav Skaar" userId="654354a0f6d593c1" providerId="LiveId" clId="{0CFA8561-436A-464C-9511-5297B46C30F0}" dt="2018-10-08T08:51:44.741" v="0" actId="478"/>
          <ac:spMkLst>
            <pc:docMk/>
            <pc:sldMk cId="3908049704" sldId="256"/>
            <ac:spMk id="294" creationId="{00000000-0000-0000-0000-000000000000}"/>
          </ac:spMkLst>
        </pc:spChg>
        <pc:spChg chg="del">
          <ac:chgData name="Øystein Olav Skaar" userId="654354a0f6d593c1" providerId="LiveId" clId="{0CFA8561-436A-464C-9511-5297B46C30F0}" dt="2018-10-08T08:51:44.741" v="0" actId="478"/>
          <ac:spMkLst>
            <pc:docMk/>
            <pc:sldMk cId="3908049704" sldId="256"/>
            <ac:spMk id="295" creationId="{00000000-0000-0000-0000-000000000000}"/>
          </ac:spMkLst>
        </pc:spChg>
        <pc:spChg chg="del">
          <ac:chgData name="Øystein Olav Skaar" userId="654354a0f6d593c1" providerId="LiveId" clId="{0CFA8561-436A-464C-9511-5297B46C30F0}" dt="2018-10-08T08:51:44.741" v="0" actId="478"/>
          <ac:spMkLst>
            <pc:docMk/>
            <pc:sldMk cId="3908049704" sldId="256"/>
            <ac:spMk id="296" creationId="{00000000-0000-0000-0000-000000000000}"/>
          </ac:spMkLst>
        </pc:spChg>
        <pc:spChg chg="del">
          <ac:chgData name="Øystein Olav Skaar" userId="654354a0f6d593c1" providerId="LiveId" clId="{0CFA8561-436A-464C-9511-5297B46C30F0}" dt="2018-10-08T08:51:44.741" v="0" actId="478"/>
          <ac:spMkLst>
            <pc:docMk/>
            <pc:sldMk cId="3908049704" sldId="256"/>
            <ac:spMk id="297" creationId="{00000000-0000-0000-0000-000000000000}"/>
          </ac:spMkLst>
        </pc:spChg>
        <pc:spChg chg="del">
          <ac:chgData name="Øystein Olav Skaar" userId="654354a0f6d593c1" providerId="LiveId" clId="{0CFA8561-436A-464C-9511-5297B46C30F0}" dt="2018-10-08T08:51:44.741" v="0" actId="478"/>
          <ac:spMkLst>
            <pc:docMk/>
            <pc:sldMk cId="3908049704" sldId="256"/>
            <ac:spMk id="298" creationId="{00000000-0000-0000-0000-000000000000}"/>
          </ac:spMkLst>
        </pc:spChg>
        <pc:spChg chg="del">
          <ac:chgData name="Øystein Olav Skaar" userId="654354a0f6d593c1" providerId="LiveId" clId="{0CFA8561-436A-464C-9511-5297B46C30F0}" dt="2018-10-08T08:51:44.741" v="0" actId="478"/>
          <ac:spMkLst>
            <pc:docMk/>
            <pc:sldMk cId="3908049704" sldId="256"/>
            <ac:spMk id="299" creationId="{00000000-0000-0000-0000-000000000000}"/>
          </ac:spMkLst>
        </pc:spChg>
        <pc:spChg chg="del">
          <ac:chgData name="Øystein Olav Skaar" userId="654354a0f6d593c1" providerId="LiveId" clId="{0CFA8561-436A-464C-9511-5297B46C30F0}" dt="2018-10-08T08:51:44.741" v="0" actId="478"/>
          <ac:spMkLst>
            <pc:docMk/>
            <pc:sldMk cId="3908049704" sldId="256"/>
            <ac:spMk id="300" creationId="{00000000-0000-0000-0000-000000000000}"/>
          </ac:spMkLst>
        </pc:spChg>
        <pc:spChg chg="del">
          <ac:chgData name="Øystein Olav Skaar" userId="654354a0f6d593c1" providerId="LiveId" clId="{0CFA8561-436A-464C-9511-5297B46C30F0}" dt="2018-10-08T08:51:44.741" v="0" actId="478"/>
          <ac:spMkLst>
            <pc:docMk/>
            <pc:sldMk cId="3908049704" sldId="256"/>
            <ac:spMk id="301" creationId="{00000000-0000-0000-0000-000000000000}"/>
          </ac:spMkLst>
        </pc:spChg>
        <pc:spChg chg="del">
          <ac:chgData name="Øystein Olav Skaar" userId="654354a0f6d593c1" providerId="LiveId" clId="{0CFA8561-436A-464C-9511-5297B46C30F0}" dt="2018-10-08T08:51:44.741" v="0" actId="478"/>
          <ac:spMkLst>
            <pc:docMk/>
            <pc:sldMk cId="3908049704" sldId="256"/>
            <ac:spMk id="302" creationId="{00000000-0000-0000-0000-000000000000}"/>
          </ac:spMkLst>
        </pc:spChg>
        <pc:spChg chg="del">
          <ac:chgData name="Øystein Olav Skaar" userId="654354a0f6d593c1" providerId="LiveId" clId="{0CFA8561-436A-464C-9511-5297B46C30F0}" dt="2018-10-08T08:51:44.741" v="0" actId="478"/>
          <ac:spMkLst>
            <pc:docMk/>
            <pc:sldMk cId="3908049704" sldId="256"/>
            <ac:spMk id="303" creationId="{00000000-0000-0000-0000-000000000000}"/>
          </ac:spMkLst>
        </pc:spChg>
        <pc:spChg chg="del">
          <ac:chgData name="Øystein Olav Skaar" userId="654354a0f6d593c1" providerId="LiveId" clId="{0CFA8561-436A-464C-9511-5297B46C30F0}" dt="2018-10-08T08:51:44.741" v="0" actId="478"/>
          <ac:spMkLst>
            <pc:docMk/>
            <pc:sldMk cId="3908049704" sldId="256"/>
            <ac:spMk id="304" creationId="{00000000-0000-0000-0000-000000000000}"/>
          </ac:spMkLst>
        </pc:spChg>
        <pc:spChg chg="del">
          <ac:chgData name="Øystein Olav Skaar" userId="654354a0f6d593c1" providerId="LiveId" clId="{0CFA8561-436A-464C-9511-5297B46C30F0}" dt="2018-10-08T08:51:44.741" v="0" actId="478"/>
          <ac:spMkLst>
            <pc:docMk/>
            <pc:sldMk cId="3908049704" sldId="256"/>
            <ac:spMk id="305" creationId="{00000000-0000-0000-0000-000000000000}"/>
          </ac:spMkLst>
        </pc:spChg>
        <pc:spChg chg="del">
          <ac:chgData name="Øystein Olav Skaar" userId="654354a0f6d593c1" providerId="LiveId" clId="{0CFA8561-436A-464C-9511-5297B46C30F0}" dt="2018-10-08T08:51:44.741" v="0" actId="478"/>
          <ac:spMkLst>
            <pc:docMk/>
            <pc:sldMk cId="3908049704" sldId="256"/>
            <ac:spMk id="306" creationId="{00000000-0000-0000-0000-000000000000}"/>
          </ac:spMkLst>
        </pc:spChg>
        <pc:spChg chg="del">
          <ac:chgData name="Øystein Olav Skaar" userId="654354a0f6d593c1" providerId="LiveId" clId="{0CFA8561-436A-464C-9511-5297B46C30F0}" dt="2018-10-08T08:51:44.741" v="0" actId="478"/>
          <ac:spMkLst>
            <pc:docMk/>
            <pc:sldMk cId="3908049704" sldId="256"/>
            <ac:spMk id="307" creationId="{00000000-0000-0000-0000-000000000000}"/>
          </ac:spMkLst>
        </pc:spChg>
        <pc:spChg chg="del">
          <ac:chgData name="Øystein Olav Skaar" userId="654354a0f6d593c1" providerId="LiveId" clId="{0CFA8561-436A-464C-9511-5297B46C30F0}" dt="2018-10-08T08:51:44.741" v="0" actId="478"/>
          <ac:spMkLst>
            <pc:docMk/>
            <pc:sldMk cId="3908049704" sldId="256"/>
            <ac:spMk id="308" creationId="{00000000-0000-0000-0000-000000000000}"/>
          </ac:spMkLst>
        </pc:spChg>
        <pc:spChg chg="del">
          <ac:chgData name="Øystein Olav Skaar" userId="654354a0f6d593c1" providerId="LiveId" clId="{0CFA8561-436A-464C-9511-5297B46C30F0}" dt="2018-10-08T08:51:44.741" v="0" actId="478"/>
          <ac:spMkLst>
            <pc:docMk/>
            <pc:sldMk cId="3908049704" sldId="256"/>
            <ac:spMk id="309" creationId="{00000000-0000-0000-0000-000000000000}"/>
          </ac:spMkLst>
        </pc:spChg>
        <pc:spChg chg="del">
          <ac:chgData name="Øystein Olav Skaar" userId="654354a0f6d593c1" providerId="LiveId" clId="{0CFA8561-436A-464C-9511-5297B46C30F0}" dt="2018-10-08T08:51:44.741" v="0" actId="478"/>
          <ac:spMkLst>
            <pc:docMk/>
            <pc:sldMk cId="3908049704" sldId="256"/>
            <ac:spMk id="310" creationId="{00000000-0000-0000-0000-000000000000}"/>
          </ac:spMkLst>
        </pc:spChg>
        <pc:spChg chg="del">
          <ac:chgData name="Øystein Olav Skaar" userId="654354a0f6d593c1" providerId="LiveId" clId="{0CFA8561-436A-464C-9511-5297B46C30F0}" dt="2018-10-08T08:51:44.741" v="0" actId="478"/>
          <ac:spMkLst>
            <pc:docMk/>
            <pc:sldMk cId="3908049704" sldId="256"/>
            <ac:spMk id="311" creationId="{00000000-0000-0000-0000-000000000000}"/>
          </ac:spMkLst>
        </pc:spChg>
        <pc:spChg chg="del">
          <ac:chgData name="Øystein Olav Skaar" userId="654354a0f6d593c1" providerId="LiveId" clId="{0CFA8561-436A-464C-9511-5297B46C30F0}" dt="2018-10-08T08:51:44.741" v="0" actId="478"/>
          <ac:spMkLst>
            <pc:docMk/>
            <pc:sldMk cId="3908049704" sldId="256"/>
            <ac:spMk id="312" creationId="{00000000-0000-0000-0000-000000000000}"/>
          </ac:spMkLst>
        </pc:spChg>
        <pc:spChg chg="del">
          <ac:chgData name="Øystein Olav Skaar" userId="654354a0f6d593c1" providerId="LiveId" clId="{0CFA8561-436A-464C-9511-5297B46C30F0}" dt="2018-10-08T08:51:44.741" v="0" actId="478"/>
          <ac:spMkLst>
            <pc:docMk/>
            <pc:sldMk cId="3908049704" sldId="256"/>
            <ac:spMk id="313" creationId="{00000000-0000-0000-0000-000000000000}"/>
          </ac:spMkLst>
        </pc:spChg>
        <pc:spChg chg="del">
          <ac:chgData name="Øystein Olav Skaar" userId="654354a0f6d593c1" providerId="LiveId" clId="{0CFA8561-436A-464C-9511-5297B46C30F0}" dt="2018-10-08T08:51:44.741" v="0" actId="478"/>
          <ac:spMkLst>
            <pc:docMk/>
            <pc:sldMk cId="3908049704" sldId="256"/>
            <ac:spMk id="314" creationId="{00000000-0000-0000-0000-000000000000}"/>
          </ac:spMkLst>
        </pc:spChg>
        <pc:spChg chg="del">
          <ac:chgData name="Øystein Olav Skaar" userId="654354a0f6d593c1" providerId="LiveId" clId="{0CFA8561-436A-464C-9511-5297B46C30F0}" dt="2018-10-08T08:51:44.741" v="0" actId="478"/>
          <ac:spMkLst>
            <pc:docMk/>
            <pc:sldMk cId="3908049704" sldId="256"/>
            <ac:spMk id="315" creationId="{00000000-0000-0000-0000-000000000000}"/>
          </ac:spMkLst>
        </pc:spChg>
        <pc:spChg chg="del">
          <ac:chgData name="Øystein Olav Skaar" userId="654354a0f6d593c1" providerId="LiveId" clId="{0CFA8561-436A-464C-9511-5297B46C30F0}" dt="2018-10-08T08:51:44.741" v="0" actId="478"/>
          <ac:spMkLst>
            <pc:docMk/>
            <pc:sldMk cId="3908049704" sldId="256"/>
            <ac:spMk id="706" creationId="{E136C6DE-55B3-4110-869F-73D223FEE866}"/>
          </ac:spMkLst>
        </pc:spChg>
        <pc:spChg chg="del">
          <ac:chgData name="Øystein Olav Skaar" userId="654354a0f6d593c1" providerId="LiveId" clId="{0CFA8561-436A-464C-9511-5297B46C30F0}" dt="2018-10-08T08:51:44.741" v="0" actId="478"/>
          <ac:spMkLst>
            <pc:docMk/>
            <pc:sldMk cId="3908049704" sldId="256"/>
            <ac:spMk id="707" creationId="{54B21CF4-056A-46D1-AB69-394D1FCE487F}"/>
          </ac:spMkLst>
        </pc:spChg>
        <pc:spChg chg="del">
          <ac:chgData name="Øystein Olav Skaar" userId="654354a0f6d593c1" providerId="LiveId" clId="{0CFA8561-436A-464C-9511-5297B46C30F0}" dt="2018-10-08T08:51:44.741" v="0" actId="478"/>
          <ac:spMkLst>
            <pc:docMk/>
            <pc:sldMk cId="3908049704" sldId="256"/>
            <ac:spMk id="708" creationId="{2DB28236-9806-433A-A668-75A2060D4695}"/>
          </ac:spMkLst>
        </pc:spChg>
        <pc:spChg chg="del">
          <ac:chgData name="Øystein Olav Skaar" userId="654354a0f6d593c1" providerId="LiveId" clId="{0CFA8561-436A-464C-9511-5297B46C30F0}" dt="2018-10-08T08:51:44.741" v="0" actId="478"/>
          <ac:spMkLst>
            <pc:docMk/>
            <pc:sldMk cId="3908049704" sldId="256"/>
            <ac:spMk id="709" creationId="{809EADD9-711B-4CCC-9A81-59377812C157}"/>
          </ac:spMkLst>
        </pc:spChg>
        <pc:spChg chg="del">
          <ac:chgData name="Øystein Olav Skaar" userId="654354a0f6d593c1" providerId="LiveId" clId="{0CFA8561-436A-464C-9511-5297B46C30F0}" dt="2018-10-08T08:51:44.741" v="0" actId="478"/>
          <ac:spMkLst>
            <pc:docMk/>
            <pc:sldMk cId="3908049704" sldId="256"/>
            <ac:spMk id="710" creationId="{B779AB0E-2C60-4497-8225-B8BEF827D233}"/>
          </ac:spMkLst>
        </pc:spChg>
        <pc:spChg chg="del">
          <ac:chgData name="Øystein Olav Skaar" userId="654354a0f6d593c1" providerId="LiveId" clId="{0CFA8561-436A-464C-9511-5297B46C30F0}" dt="2018-10-08T08:51:44.741" v="0" actId="478"/>
          <ac:spMkLst>
            <pc:docMk/>
            <pc:sldMk cId="3908049704" sldId="256"/>
            <ac:spMk id="711" creationId="{8C02B6C1-0849-4C53-9E56-F3B1B8ACE929}"/>
          </ac:spMkLst>
        </pc:spChg>
        <pc:spChg chg="del">
          <ac:chgData name="Øystein Olav Skaar" userId="654354a0f6d593c1" providerId="LiveId" clId="{0CFA8561-436A-464C-9511-5297B46C30F0}" dt="2018-10-08T08:51:44.741" v="0" actId="478"/>
          <ac:spMkLst>
            <pc:docMk/>
            <pc:sldMk cId="3908049704" sldId="256"/>
            <ac:spMk id="712" creationId="{CF08BA6E-6EC3-49AE-A8E0-E32D36646A1D}"/>
          </ac:spMkLst>
        </pc:spChg>
        <pc:spChg chg="del">
          <ac:chgData name="Øystein Olav Skaar" userId="654354a0f6d593c1" providerId="LiveId" clId="{0CFA8561-436A-464C-9511-5297B46C30F0}" dt="2018-10-08T08:51:44.741" v="0" actId="478"/>
          <ac:spMkLst>
            <pc:docMk/>
            <pc:sldMk cId="3908049704" sldId="256"/>
            <ac:spMk id="713" creationId="{1483DDCE-614A-4CD0-B5EA-3AB36C595734}"/>
          </ac:spMkLst>
        </pc:spChg>
        <pc:spChg chg="del">
          <ac:chgData name="Øystein Olav Skaar" userId="654354a0f6d593c1" providerId="LiveId" clId="{0CFA8561-436A-464C-9511-5297B46C30F0}" dt="2018-10-08T08:51:44.741" v="0" actId="478"/>
          <ac:spMkLst>
            <pc:docMk/>
            <pc:sldMk cId="3908049704" sldId="256"/>
            <ac:spMk id="714" creationId="{FA1F071D-EB1A-4F54-B8BE-ACF5F65626B6}"/>
          </ac:spMkLst>
        </pc:spChg>
        <pc:spChg chg="del">
          <ac:chgData name="Øystein Olav Skaar" userId="654354a0f6d593c1" providerId="LiveId" clId="{0CFA8561-436A-464C-9511-5297B46C30F0}" dt="2018-10-08T08:51:44.741" v="0" actId="478"/>
          <ac:spMkLst>
            <pc:docMk/>
            <pc:sldMk cId="3908049704" sldId="256"/>
            <ac:spMk id="715" creationId="{92EA3448-374A-401A-B29B-94DEB85BAE17}"/>
          </ac:spMkLst>
        </pc:spChg>
        <pc:spChg chg="del">
          <ac:chgData name="Øystein Olav Skaar" userId="654354a0f6d593c1" providerId="LiveId" clId="{0CFA8561-436A-464C-9511-5297B46C30F0}" dt="2018-10-08T08:51:44.741" v="0" actId="478"/>
          <ac:spMkLst>
            <pc:docMk/>
            <pc:sldMk cId="3908049704" sldId="256"/>
            <ac:spMk id="716" creationId="{B09EBC37-D275-4F5E-AE26-D78E9C9C8312}"/>
          </ac:spMkLst>
        </pc:spChg>
        <pc:spChg chg="del">
          <ac:chgData name="Øystein Olav Skaar" userId="654354a0f6d593c1" providerId="LiveId" clId="{0CFA8561-436A-464C-9511-5297B46C30F0}" dt="2018-10-08T08:51:44.741" v="0" actId="478"/>
          <ac:spMkLst>
            <pc:docMk/>
            <pc:sldMk cId="3908049704" sldId="256"/>
            <ac:spMk id="717" creationId="{4F7AC39F-8D86-4835-89B4-B174B5694AE4}"/>
          </ac:spMkLst>
        </pc:spChg>
      </pc:sldChg>
      <pc:sldChg chg="del">
        <pc:chgData name="Øystein Olav Skaar" userId="654354a0f6d593c1" providerId="LiveId" clId="{0CFA8561-436A-464C-9511-5297B46C30F0}" dt="2018-10-08T08:51:47.224" v="1" actId="2696"/>
        <pc:sldMkLst>
          <pc:docMk/>
          <pc:sldMk cId="3624532101" sldId="257"/>
        </pc:sldMkLst>
      </pc:sldChg>
    </pc:docChg>
  </pc:docChgLst>
  <pc:docChgLst>
    <pc:chgData name="Øystein Olav Skaar" userId="654354a0f6d593c1" providerId="LiveId" clId="{B9C3F4E1-ECF3-4764-B61A-615BE300F3D5}"/>
    <pc:docChg chg="addSld delSld modSld">
      <pc:chgData name="Øystein Olav Skaar" userId="654354a0f6d593c1" providerId="LiveId" clId="{B9C3F4E1-ECF3-4764-B61A-615BE300F3D5}" dt="2018-10-08T11:39:07.546" v="2" actId="2696"/>
      <pc:docMkLst>
        <pc:docMk/>
      </pc:docMkLst>
      <pc:sldChg chg="del">
        <pc:chgData name="Øystein Olav Skaar" userId="654354a0f6d593c1" providerId="LiveId" clId="{B9C3F4E1-ECF3-4764-B61A-615BE300F3D5}" dt="2018-10-08T11:39:07.546" v="2" actId="2696"/>
        <pc:sldMkLst>
          <pc:docMk/>
          <pc:sldMk cId="3908049704" sldId="256"/>
        </pc:sldMkLst>
      </pc:sldChg>
      <pc:sldChg chg="add">
        <pc:chgData name="Øystein Olav Skaar" userId="654354a0f6d593c1" providerId="LiveId" clId="{B9C3F4E1-ECF3-4764-B61A-615BE300F3D5}" dt="2018-10-08T11:38:57.616" v="1"/>
        <pc:sldMkLst>
          <pc:docMk/>
          <pc:sldMk cId="3908049704" sldId="256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n-NO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3EDD2AF-DAC4-45B8-98B2-A4426B0A0DB3}" type="datetimeFigureOut">
              <a:rPr lang="nn-NO" smtClean="0"/>
              <a:t>08.10.2018</a:t>
            </a:fld>
            <a:endParaRPr lang="nn-NO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49363" y="1143000"/>
            <a:ext cx="43592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n-NO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n-N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n-N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E681441-2A52-4E35-953C-C007AAA53F9E}" type="slidenum">
              <a:rPr lang="nn-NO" smtClean="0"/>
              <a:t>‹#›</a:t>
            </a:fld>
            <a:endParaRPr lang="nn-NO"/>
          </a:p>
        </p:txBody>
      </p:sp>
    </p:spTree>
    <p:extLst>
      <p:ext uri="{BB962C8B-B14F-4D97-AF65-F5344CB8AC3E}">
        <p14:creationId xmlns:p14="http://schemas.microsoft.com/office/powerpoint/2010/main" val="19257579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47121" rtl="0" eaLnBrk="1" latinLnBrk="0" hangingPunct="1">
      <a:defRPr sz="849" kern="1200">
        <a:solidFill>
          <a:schemeClr val="tx1"/>
        </a:solidFill>
        <a:latin typeface="+mn-lt"/>
        <a:ea typeface="+mn-ea"/>
        <a:cs typeface="+mn-cs"/>
      </a:defRPr>
    </a:lvl1pPr>
    <a:lvl2pPr marL="323560" algn="l" defTabSz="647121" rtl="0" eaLnBrk="1" latinLnBrk="0" hangingPunct="1">
      <a:defRPr sz="849" kern="1200">
        <a:solidFill>
          <a:schemeClr val="tx1"/>
        </a:solidFill>
        <a:latin typeface="+mn-lt"/>
        <a:ea typeface="+mn-ea"/>
        <a:cs typeface="+mn-cs"/>
      </a:defRPr>
    </a:lvl2pPr>
    <a:lvl3pPr marL="647121" algn="l" defTabSz="647121" rtl="0" eaLnBrk="1" latinLnBrk="0" hangingPunct="1">
      <a:defRPr sz="849" kern="1200">
        <a:solidFill>
          <a:schemeClr val="tx1"/>
        </a:solidFill>
        <a:latin typeface="+mn-lt"/>
        <a:ea typeface="+mn-ea"/>
        <a:cs typeface="+mn-cs"/>
      </a:defRPr>
    </a:lvl3pPr>
    <a:lvl4pPr marL="970681" algn="l" defTabSz="647121" rtl="0" eaLnBrk="1" latinLnBrk="0" hangingPunct="1">
      <a:defRPr sz="849" kern="1200">
        <a:solidFill>
          <a:schemeClr val="tx1"/>
        </a:solidFill>
        <a:latin typeface="+mn-lt"/>
        <a:ea typeface="+mn-ea"/>
        <a:cs typeface="+mn-cs"/>
      </a:defRPr>
    </a:lvl4pPr>
    <a:lvl5pPr marL="1294242" algn="l" defTabSz="647121" rtl="0" eaLnBrk="1" latinLnBrk="0" hangingPunct="1">
      <a:defRPr sz="849" kern="1200">
        <a:solidFill>
          <a:schemeClr val="tx1"/>
        </a:solidFill>
        <a:latin typeface="+mn-lt"/>
        <a:ea typeface="+mn-ea"/>
        <a:cs typeface="+mn-cs"/>
      </a:defRPr>
    </a:lvl5pPr>
    <a:lvl6pPr marL="1617802" algn="l" defTabSz="647121" rtl="0" eaLnBrk="1" latinLnBrk="0" hangingPunct="1">
      <a:defRPr sz="849" kern="1200">
        <a:solidFill>
          <a:schemeClr val="tx1"/>
        </a:solidFill>
        <a:latin typeface="+mn-lt"/>
        <a:ea typeface="+mn-ea"/>
        <a:cs typeface="+mn-cs"/>
      </a:defRPr>
    </a:lvl6pPr>
    <a:lvl7pPr marL="1941363" algn="l" defTabSz="647121" rtl="0" eaLnBrk="1" latinLnBrk="0" hangingPunct="1">
      <a:defRPr sz="849" kern="1200">
        <a:solidFill>
          <a:schemeClr val="tx1"/>
        </a:solidFill>
        <a:latin typeface="+mn-lt"/>
        <a:ea typeface="+mn-ea"/>
        <a:cs typeface="+mn-cs"/>
      </a:defRPr>
    </a:lvl7pPr>
    <a:lvl8pPr marL="2264923" algn="l" defTabSz="647121" rtl="0" eaLnBrk="1" latinLnBrk="0" hangingPunct="1">
      <a:defRPr sz="849" kern="1200">
        <a:solidFill>
          <a:schemeClr val="tx1"/>
        </a:solidFill>
        <a:latin typeface="+mn-lt"/>
        <a:ea typeface="+mn-ea"/>
        <a:cs typeface="+mn-cs"/>
      </a:defRPr>
    </a:lvl8pPr>
    <a:lvl9pPr marL="2588484" algn="l" defTabSz="647121" rtl="0" eaLnBrk="1" latinLnBrk="0" hangingPunct="1">
      <a:defRPr sz="849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97324" y="1458256"/>
            <a:ext cx="5636340" cy="100621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94648" y="2660068"/>
            <a:ext cx="4641692" cy="1199639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129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259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9388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2518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5647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8777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19067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5036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08/10/2018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48811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08/10/2018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5769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3802" y="3016483"/>
            <a:ext cx="5636340" cy="932328"/>
          </a:xfrm>
        </p:spPr>
        <p:txBody>
          <a:bodyPr anchor="t"/>
          <a:lstStyle>
            <a:lvl1pPr algn="l">
              <a:defRPr sz="2738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3802" y="1989619"/>
            <a:ext cx="5636340" cy="1026864"/>
          </a:xfrm>
        </p:spPr>
        <p:txBody>
          <a:bodyPr anchor="b"/>
          <a:lstStyle>
            <a:lvl1pPr marL="0" indent="0">
              <a:buNone/>
              <a:defRPr sz="1369">
                <a:solidFill>
                  <a:schemeClr val="tx1">
                    <a:tint val="75000"/>
                  </a:schemeClr>
                </a:solidFill>
              </a:defRPr>
            </a:lvl1pPr>
            <a:lvl2pPr marL="312953" indent="0">
              <a:buNone/>
              <a:defRPr sz="1232">
                <a:solidFill>
                  <a:schemeClr val="tx1">
                    <a:tint val="75000"/>
                  </a:schemeClr>
                </a:solidFill>
              </a:defRPr>
            </a:lvl2pPr>
            <a:lvl3pPr marL="625907" indent="0">
              <a:buNone/>
              <a:defRPr sz="1095">
                <a:solidFill>
                  <a:schemeClr val="tx1">
                    <a:tint val="75000"/>
                  </a:schemeClr>
                </a:solidFill>
              </a:defRPr>
            </a:lvl3pPr>
            <a:lvl4pPr marL="938860" indent="0">
              <a:buNone/>
              <a:defRPr sz="958">
                <a:solidFill>
                  <a:schemeClr val="tx1">
                    <a:tint val="75000"/>
                  </a:schemeClr>
                </a:solidFill>
              </a:defRPr>
            </a:lvl4pPr>
            <a:lvl5pPr marL="1251814" indent="0">
              <a:buNone/>
              <a:defRPr sz="958">
                <a:solidFill>
                  <a:schemeClr val="tx1">
                    <a:tint val="75000"/>
                  </a:schemeClr>
                </a:solidFill>
              </a:defRPr>
            </a:lvl5pPr>
            <a:lvl6pPr marL="1564767" indent="0">
              <a:buNone/>
              <a:defRPr sz="958">
                <a:solidFill>
                  <a:schemeClr val="tx1">
                    <a:tint val="75000"/>
                  </a:schemeClr>
                </a:solidFill>
              </a:defRPr>
            </a:lvl6pPr>
            <a:lvl7pPr marL="1877720" indent="0">
              <a:buNone/>
              <a:defRPr sz="958">
                <a:solidFill>
                  <a:schemeClr val="tx1">
                    <a:tint val="75000"/>
                  </a:schemeClr>
                </a:solidFill>
              </a:defRPr>
            </a:lvl7pPr>
            <a:lvl8pPr marL="2190674" indent="0">
              <a:buNone/>
              <a:defRPr sz="958">
                <a:solidFill>
                  <a:schemeClr val="tx1">
                    <a:tint val="75000"/>
                  </a:schemeClr>
                </a:solidFill>
              </a:defRPr>
            </a:lvl8pPr>
            <a:lvl9pPr marL="2503627" indent="0">
              <a:buNone/>
              <a:defRPr sz="958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08/10/2018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15455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31550" y="1095323"/>
            <a:ext cx="2928686" cy="3097980"/>
          </a:xfrm>
        </p:spPr>
        <p:txBody>
          <a:bodyPr/>
          <a:lstStyle>
            <a:lvl1pPr>
              <a:defRPr sz="1917"/>
            </a:lvl1pPr>
            <a:lvl2pPr>
              <a:defRPr sz="1643"/>
            </a:lvl2pPr>
            <a:lvl3pPr>
              <a:defRPr sz="1369"/>
            </a:lvl3pPr>
            <a:lvl4pPr>
              <a:defRPr sz="1232"/>
            </a:lvl4pPr>
            <a:lvl5pPr>
              <a:defRPr sz="1232"/>
            </a:lvl5pPr>
            <a:lvl6pPr>
              <a:defRPr sz="1232"/>
            </a:lvl6pPr>
            <a:lvl7pPr>
              <a:defRPr sz="1232"/>
            </a:lvl7pPr>
            <a:lvl8pPr>
              <a:defRPr sz="1232"/>
            </a:lvl8pPr>
            <a:lvl9pPr>
              <a:defRPr sz="1232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370752" y="1095323"/>
            <a:ext cx="2928686" cy="3097980"/>
          </a:xfrm>
        </p:spPr>
        <p:txBody>
          <a:bodyPr/>
          <a:lstStyle>
            <a:lvl1pPr>
              <a:defRPr sz="1917"/>
            </a:lvl1pPr>
            <a:lvl2pPr>
              <a:defRPr sz="1643"/>
            </a:lvl2pPr>
            <a:lvl3pPr>
              <a:defRPr sz="1369"/>
            </a:lvl3pPr>
            <a:lvl4pPr>
              <a:defRPr sz="1232"/>
            </a:lvl4pPr>
            <a:lvl5pPr>
              <a:defRPr sz="1232"/>
            </a:lvl5pPr>
            <a:lvl6pPr>
              <a:defRPr sz="1232"/>
            </a:lvl6pPr>
            <a:lvl7pPr>
              <a:defRPr sz="1232"/>
            </a:lvl7pPr>
            <a:lvl8pPr>
              <a:defRPr sz="1232"/>
            </a:lvl8pPr>
            <a:lvl9pPr>
              <a:defRPr sz="1232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08/10/2018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683922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31549" y="1050771"/>
            <a:ext cx="2929838" cy="437911"/>
          </a:xfrm>
        </p:spPr>
        <p:txBody>
          <a:bodyPr anchor="b"/>
          <a:lstStyle>
            <a:lvl1pPr marL="0" indent="0">
              <a:buNone/>
              <a:defRPr sz="1643" b="1"/>
            </a:lvl1pPr>
            <a:lvl2pPr marL="312953" indent="0">
              <a:buNone/>
              <a:defRPr sz="1369" b="1"/>
            </a:lvl2pPr>
            <a:lvl3pPr marL="625907" indent="0">
              <a:buNone/>
              <a:defRPr sz="1232" b="1"/>
            </a:lvl3pPr>
            <a:lvl4pPr marL="938860" indent="0">
              <a:buNone/>
              <a:defRPr sz="1095" b="1"/>
            </a:lvl4pPr>
            <a:lvl5pPr marL="1251814" indent="0">
              <a:buNone/>
              <a:defRPr sz="1095" b="1"/>
            </a:lvl5pPr>
            <a:lvl6pPr marL="1564767" indent="0">
              <a:buNone/>
              <a:defRPr sz="1095" b="1"/>
            </a:lvl6pPr>
            <a:lvl7pPr marL="1877720" indent="0">
              <a:buNone/>
              <a:defRPr sz="1095" b="1"/>
            </a:lvl7pPr>
            <a:lvl8pPr marL="2190674" indent="0">
              <a:buNone/>
              <a:defRPr sz="1095" b="1"/>
            </a:lvl8pPr>
            <a:lvl9pPr marL="2503627" indent="0">
              <a:buNone/>
              <a:defRPr sz="1095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31549" y="1488682"/>
            <a:ext cx="2929838" cy="2704620"/>
          </a:xfrm>
        </p:spPr>
        <p:txBody>
          <a:bodyPr/>
          <a:lstStyle>
            <a:lvl1pPr>
              <a:defRPr sz="1643"/>
            </a:lvl1pPr>
            <a:lvl2pPr>
              <a:defRPr sz="1369"/>
            </a:lvl2pPr>
            <a:lvl3pPr>
              <a:defRPr sz="1232"/>
            </a:lvl3pPr>
            <a:lvl4pPr>
              <a:defRPr sz="1095"/>
            </a:lvl4pPr>
            <a:lvl5pPr>
              <a:defRPr sz="1095"/>
            </a:lvl5pPr>
            <a:lvl6pPr>
              <a:defRPr sz="1095"/>
            </a:lvl6pPr>
            <a:lvl7pPr>
              <a:defRPr sz="1095"/>
            </a:lvl7pPr>
            <a:lvl8pPr>
              <a:defRPr sz="1095"/>
            </a:lvl8pPr>
            <a:lvl9pPr>
              <a:defRPr sz="1095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68450" y="1050771"/>
            <a:ext cx="2930989" cy="437911"/>
          </a:xfrm>
        </p:spPr>
        <p:txBody>
          <a:bodyPr anchor="b"/>
          <a:lstStyle>
            <a:lvl1pPr marL="0" indent="0">
              <a:buNone/>
              <a:defRPr sz="1643" b="1"/>
            </a:lvl1pPr>
            <a:lvl2pPr marL="312953" indent="0">
              <a:buNone/>
              <a:defRPr sz="1369" b="1"/>
            </a:lvl2pPr>
            <a:lvl3pPr marL="625907" indent="0">
              <a:buNone/>
              <a:defRPr sz="1232" b="1"/>
            </a:lvl3pPr>
            <a:lvl4pPr marL="938860" indent="0">
              <a:buNone/>
              <a:defRPr sz="1095" b="1"/>
            </a:lvl4pPr>
            <a:lvl5pPr marL="1251814" indent="0">
              <a:buNone/>
              <a:defRPr sz="1095" b="1"/>
            </a:lvl5pPr>
            <a:lvl6pPr marL="1564767" indent="0">
              <a:buNone/>
              <a:defRPr sz="1095" b="1"/>
            </a:lvl6pPr>
            <a:lvl7pPr marL="1877720" indent="0">
              <a:buNone/>
              <a:defRPr sz="1095" b="1"/>
            </a:lvl7pPr>
            <a:lvl8pPr marL="2190674" indent="0">
              <a:buNone/>
              <a:defRPr sz="1095" b="1"/>
            </a:lvl8pPr>
            <a:lvl9pPr marL="2503627" indent="0">
              <a:buNone/>
              <a:defRPr sz="1095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368450" y="1488682"/>
            <a:ext cx="2930989" cy="2704620"/>
          </a:xfrm>
        </p:spPr>
        <p:txBody>
          <a:bodyPr/>
          <a:lstStyle>
            <a:lvl1pPr>
              <a:defRPr sz="1643"/>
            </a:lvl1pPr>
            <a:lvl2pPr>
              <a:defRPr sz="1369"/>
            </a:lvl2pPr>
            <a:lvl3pPr>
              <a:defRPr sz="1232"/>
            </a:lvl3pPr>
            <a:lvl4pPr>
              <a:defRPr sz="1095"/>
            </a:lvl4pPr>
            <a:lvl5pPr>
              <a:defRPr sz="1095"/>
            </a:lvl5pPr>
            <a:lvl6pPr>
              <a:defRPr sz="1095"/>
            </a:lvl6pPr>
            <a:lvl7pPr>
              <a:defRPr sz="1095"/>
            </a:lvl7pPr>
            <a:lvl8pPr>
              <a:defRPr sz="1095"/>
            </a:lvl8pPr>
            <a:lvl9pPr>
              <a:defRPr sz="1095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08/10/2018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03491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08/10/2018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58079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44CE3-0875-4B69-89C0-6F72D8139561}" type="datetimeFigureOut">
              <a:rPr lang="en-GB" smtClean="0"/>
              <a:t>08/10/2018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59960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31550" y="187987"/>
            <a:ext cx="5967889" cy="78237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31550" y="1095323"/>
            <a:ext cx="5967889" cy="30979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31549" y="4350863"/>
            <a:ext cx="1547231" cy="2499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2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744CE3-0875-4B69-89C0-6F72D8139561}" type="datetimeFigureOut">
              <a:rPr lang="en-GB" smtClean="0"/>
              <a:t>08/10/2018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65588" y="4350863"/>
            <a:ext cx="2099813" cy="2499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2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752208" y="4350863"/>
            <a:ext cx="1547231" cy="2499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2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ADB20D-508E-4C6D-A9E4-257D5607B0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8236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</p:sldLayoutIdLst>
  <p:txStyles>
    <p:titleStyle>
      <a:lvl1pPr algn="ctr" defTabSz="625907" rtl="0" eaLnBrk="1" latinLnBrk="0" hangingPunct="1">
        <a:spcBef>
          <a:spcPct val="0"/>
        </a:spcBef>
        <a:buNone/>
        <a:defRPr sz="3012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34715" indent="-234715" algn="l" defTabSz="625907" rtl="0" eaLnBrk="1" latinLnBrk="0" hangingPunct="1">
        <a:spcBef>
          <a:spcPct val="20000"/>
        </a:spcBef>
        <a:buFont typeface="Arial" panose="020B0604020202020204" pitchFamily="34" charset="0"/>
        <a:buChar char="•"/>
        <a:defRPr sz="2190" kern="1200">
          <a:solidFill>
            <a:schemeClr val="tx1"/>
          </a:solidFill>
          <a:latin typeface="+mn-lt"/>
          <a:ea typeface="+mn-ea"/>
          <a:cs typeface="+mn-cs"/>
        </a:defRPr>
      </a:lvl1pPr>
      <a:lvl2pPr marL="508549" indent="-195596" algn="l" defTabSz="625907" rtl="0" eaLnBrk="1" latinLnBrk="0" hangingPunct="1">
        <a:spcBef>
          <a:spcPct val="20000"/>
        </a:spcBef>
        <a:buFont typeface="Arial" panose="020B0604020202020204" pitchFamily="34" charset="0"/>
        <a:buChar char="–"/>
        <a:defRPr sz="1917" kern="1200">
          <a:solidFill>
            <a:schemeClr val="tx1"/>
          </a:solidFill>
          <a:latin typeface="+mn-lt"/>
          <a:ea typeface="+mn-ea"/>
          <a:cs typeface="+mn-cs"/>
        </a:defRPr>
      </a:lvl2pPr>
      <a:lvl3pPr marL="782384" indent="-156477" algn="l" defTabSz="625907" rtl="0" eaLnBrk="1" latinLnBrk="0" hangingPunct="1">
        <a:spcBef>
          <a:spcPct val="20000"/>
        </a:spcBef>
        <a:buFont typeface="Arial" panose="020B0604020202020204" pitchFamily="34" charset="0"/>
        <a:buChar char="•"/>
        <a:defRPr sz="1643" kern="1200">
          <a:solidFill>
            <a:schemeClr val="tx1"/>
          </a:solidFill>
          <a:latin typeface="+mn-lt"/>
          <a:ea typeface="+mn-ea"/>
          <a:cs typeface="+mn-cs"/>
        </a:defRPr>
      </a:lvl3pPr>
      <a:lvl4pPr marL="1095337" indent="-156477" algn="l" defTabSz="625907" rtl="0" eaLnBrk="1" latinLnBrk="0" hangingPunct="1">
        <a:spcBef>
          <a:spcPct val="20000"/>
        </a:spcBef>
        <a:buFont typeface="Arial" panose="020B0604020202020204" pitchFamily="34" charset="0"/>
        <a:buChar char="–"/>
        <a:defRPr sz="1369" kern="1200">
          <a:solidFill>
            <a:schemeClr val="tx1"/>
          </a:solidFill>
          <a:latin typeface="+mn-lt"/>
          <a:ea typeface="+mn-ea"/>
          <a:cs typeface="+mn-cs"/>
        </a:defRPr>
      </a:lvl4pPr>
      <a:lvl5pPr marL="1408290" indent="-156477" algn="l" defTabSz="625907" rtl="0" eaLnBrk="1" latinLnBrk="0" hangingPunct="1">
        <a:spcBef>
          <a:spcPct val="20000"/>
        </a:spcBef>
        <a:buFont typeface="Arial" panose="020B0604020202020204" pitchFamily="34" charset="0"/>
        <a:buChar char="»"/>
        <a:defRPr sz="1369" kern="1200">
          <a:solidFill>
            <a:schemeClr val="tx1"/>
          </a:solidFill>
          <a:latin typeface="+mn-lt"/>
          <a:ea typeface="+mn-ea"/>
          <a:cs typeface="+mn-cs"/>
        </a:defRPr>
      </a:lvl5pPr>
      <a:lvl6pPr marL="1721244" indent="-156477" algn="l" defTabSz="625907" rtl="0" eaLnBrk="1" latinLnBrk="0" hangingPunct="1">
        <a:spcBef>
          <a:spcPct val="20000"/>
        </a:spcBef>
        <a:buFont typeface="Arial" panose="020B0604020202020204" pitchFamily="34" charset="0"/>
        <a:buChar char="•"/>
        <a:defRPr sz="1369" kern="1200">
          <a:solidFill>
            <a:schemeClr val="tx1"/>
          </a:solidFill>
          <a:latin typeface="+mn-lt"/>
          <a:ea typeface="+mn-ea"/>
          <a:cs typeface="+mn-cs"/>
        </a:defRPr>
      </a:lvl6pPr>
      <a:lvl7pPr marL="2034197" indent="-156477" algn="l" defTabSz="625907" rtl="0" eaLnBrk="1" latinLnBrk="0" hangingPunct="1">
        <a:spcBef>
          <a:spcPct val="20000"/>
        </a:spcBef>
        <a:buFont typeface="Arial" panose="020B0604020202020204" pitchFamily="34" charset="0"/>
        <a:buChar char="•"/>
        <a:defRPr sz="1369" kern="1200">
          <a:solidFill>
            <a:schemeClr val="tx1"/>
          </a:solidFill>
          <a:latin typeface="+mn-lt"/>
          <a:ea typeface="+mn-ea"/>
          <a:cs typeface="+mn-cs"/>
        </a:defRPr>
      </a:lvl7pPr>
      <a:lvl8pPr marL="2347151" indent="-156477" algn="l" defTabSz="625907" rtl="0" eaLnBrk="1" latinLnBrk="0" hangingPunct="1">
        <a:spcBef>
          <a:spcPct val="20000"/>
        </a:spcBef>
        <a:buFont typeface="Arial" panose="020B0604020202020204" pitchFamily="34" charset="0"/>
        <a:buChar char="•"/>
        <a:defRPr sz="1369" kern="1200">
          <a:solidFill>
            <a:schemeClr val="tx1"/>
          </a:solidFill>
          <a:latin typeface="+mn-lt"/>
          <a:ea typeface="+mn-ea"/>
          <a:cs typeface="+mn-cs"/>
        </a:defRPr>
      </a:lvl8pPr>
      <a:lvl9pPr marL="2660104" indent="-156477" algn="l" defTabSz="625907" rtl="0" eaLnBrk="1" latinLnBrk="0" hangingPunct="1">
        <a:spcBef>
          <a:spcPct val="20000"/>
        </a:spcBef>
        <a:buFont typeface="Arial" panose="020B0604020202020204" pitchFamily="34" charset="0"/>
        <a:buChar char="•"/>
        <a:defRPr sz="136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25907" rtl="0" eaLnBrk="1" latinLnBrk="0" hangingPunct="1">
        <a:defRPr sz="1232" kern="1200">
          <a:solidFill>
            <a:schemeClr val="tx1"/>
          </a:solidFill>
          <a:latin typeface="+mn-lt"/>
          <a:ea typeface="+mn-ea"/>
          <a:cs typeface="+mn-cs"/>
        </a:defRPr>
      </a:lvl1pPr>
      <a:lvl2pPr marL="312953" algn="l" defTabSz="625907" rtl="0" eaLnBrk="1" latinLnBrk="0" hangingPunct="1">
        <a:defRPr sz="1232" kern="1200">
          <a:solidFill>
            <a:schemeClr val="tx1"/>
          </a:solidFill>
          <a:latin typeface="+mn-lt"/>
          <a:ea typeface="+mn-ea"/>
          <a:cs typeface="+mn-cs"/>
        </a:defRPr>
      </a:lvl2pPr>
      <a:lvl3pPr marL="625907" algn="l" defTabSz="625907" rtl="0" eaLnBrk="1" latinLnBrk="0" hangingPunct="1">
        <a:defRPr sz="1232" kern="1200">
          <a:solidFill>
            <a:schemeClr val="tx1"/>
          </a:solidFill>
          <a:latin typeface="+mn-lt"/>
          <a:ea typeface="+mn-ea"/>
          <a:cs typeface="+mn-cs"/>
        </a:defRPr>
      </a:lvl3pPr>
      <a:lvl4pPr marL="938860" algn="l" defTabSz="625907" rtl="0" eaLnBrk="1" latinLnBrk="0" hangingPunct="1">
        <a:defRPr sz="1232" kern="1200">
          <a:solidFill>
            <a:schemeClr val="tx1"/>
          </a:solidFill>
          <a:latin typeface="+mn-lt"/>
          <a:ea typeface="+mn-ea"/>
          <a:cs typeface="+mn-cs"/>
        </a:defRPr>
      </a:lvl4pPr>
      <a:lvl5pPr marL="1251814" algn="l" defTabSz="625907" rtl="0" eaLnBrk="1" latinLnBrk="0" hangingPunct="1">
        <a:defRPr sz="1232" kern="1200">
          <a:solidFill>
            <a:schemeClr val="tx1"/>
          </a:solidFill>
          <a:latin typeface="+mn-lt"/>
          <a:ea typeface="+mn-ea"/>
          <a:cs typeface="+mn-cs"/>
        </a:defRPr>
      </a:lvl5pPr>
      <a:lvl6pPr marL="1564767" algn="l" defTabSz="625907" rtl="0" eaLnBrk="1" latinLnBrk="0" hangingPunct="1">
        <a:defRPr sz="1232" kern="1200">
          <a:solidFill>
            <a:schemeClr val="tx1"/>
          </a:solidFill>
          <a:latin typeface="+mn-lt"/>
          <a:ea typeface="+mn-ea"/>
          <a:cs typeface="+mn-cs"/>
        </a:defRPr>
      </a:lvl6pPr>
      <a:lvl7pPr marL="1877720" algn="l" defTabSz="625907" rtl="0" eaLnBrk="1" latinLnBrk="0" hangingPunct="1">
        <a:defRPr sz="1232" kern="1200">
          <a:solidFill>
            <a:schemeClr val="tx1"/>
          </a:solidFill>
          <a:latin typeface="+mn-lt"/>
          <a:ea typeface="+mn-ea"/>
          <a:cs typeface="+mn-cs"/>
        </a:defRPr>
      </a:lvl7pPr>
      <a:lvl8pPr marL="2190674" algn="l" defTabSz="625907" rtl="0" eaLnBrk="1" latinLnBrk="0" hangingPunct="1">
        <a:defRPr sz="1232" kern="1200">
          <a:solidFill>
            <a:schemeClr val="tx1"/>
          </a:solidFill>
          <a:latin typeface="+mn-lt"/>
          <a:ea typeface="+mn-ea"/>
          <a:cs typeface="+mn-cs"/>
        </a:defRPr>
      </a:lvl8pPr>
      <a:lvl9pPr marL="2503627" algn="l" defTabSz="625907" rtl="0" eaLnBrk="1" latinLnBrk="0" hangingPunct="1">
        <a:defRPr sz="123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AMO_UNIQUEIDENTIFIER" val="Empty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42</TotalTime>
  <Words>0</Words>
  <Application>Microsoft Office PowerPoint</Application>
  <PresentationFormat>Custom</PresentationFormat>
  <Paragraphs>0</Paragraphs>
  <Slides>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3" baseType="lpstr">
      <vt:lpstr>Arial</vt:lpstr>
      <vt:lpstr>Calibri</vt:lpstr>
      <vt:lpstr>Office Theme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/>
  <cp:keywords/>
  <dc:description/>
  <cp:lastModifiedBy>Øystein Olav Skaar</cp:lastModifiedBy>
  <cp:revision>5</cp:revision>
  <dcterms:created xsi:type="dcterms:W3CDTF">2017-02-13T16:18:36Z</dcterms:created>
  <dcterms:modified xsi:type="dcterms:W3CDTF">2018-10-08T11:39:08Z</dcterms:modified>
  <cp:category/>
</cp:coreProperties>
</file>