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7562850" cy="10698163"/>
  <p:notesSz cx="6858000" cy="9144000"/>
  <p:defaultTextStyle>
    <a:defPPr>
      <a:defRPr lang="en-US"/>
    </a:defPPr>
    <a:lvl1pPr marL="0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497982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995964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493947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1991929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489911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2987893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485876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3983858" algn="l" defTabSz="99596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53" d="100"/>
          <a:sy n="53" d="100"/>
        </p:scale>
        <p:origin x="-2635" y="-86"/>
      </p:cViewPr>
      <p:guideLst>
        <p:guide orient="horz" pos="3370"/>
        <p:guide pos="238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7214" y="3323369"/>
            <a:ext cx="6428423" cy="22931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4428" y="6062293"/>
            <a:ext cx="5293995" cy="273397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979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959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4939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9919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4899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9878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4858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9838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39988" y="428427"/>
            <a:ext cx="1843445" cy="9128109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09656" y="428427"/>
            <a:ext cx="5404287" cy="912810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7413" y="6874562"/>
            <a:ext cx="6428423" cy="2124774"/>
          </a:xfrm>
        </p:spPr>
        <p:txBody>
          <a:bodyPr anchor="t"/>
          <a:lstStyle>
            <a:lvl1pPr algn="l">
              <a:defRPr sz="44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7413" y="4534341"/>
            <a:ext cx="6428423" cy="2340223"/>
          </a:xfrm>
        </p:spPr>
        <p:txBody>
          <a:bodyPr anchor="b"/>
          <a:lstStyle>
            <a:lvl1pPr marL="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9798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95964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3pPr>
            <a:lvl4pPr marL="1493947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4pPr>
            <a:lvl5pPr marL="1991929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5pPr>
            <a:lvl6pPr marL="248991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6pPr>
            <a:lvl7pPr marL="2987893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7pPr>
            <a:lvl8pPr marL="3485876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8pPr>
            <a:lvl9pPr marL="3983858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09656" y="2496240"/>
            <a:ext cx="3623866" cy="7060293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59569" y="2496240"/>
            <a:ext cx="3623866" cy="7060293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143" y="428422"/>
            <a:ext cx="6806565" cy="178302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144" y="2394705"/>
            <a:ext cx="3341572" cy="998000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7982" indent="0">
              <a:buNone/>
              <a:defRPr sz="2200" b="1"/>
            </a:lvl2pPr>
            <a:lvl3pPr marL="995964" indent="0">
              <a:buNone/>
              <a:defRPr sz="2000" b="1"/>
            </a:lvl3pPr>
            <a:lvl4pPr marL="1493947" indent="0">
              <a:buNone/>
              <a:defRPr sz="1700" b="1"/>
            </a:lvl4pPr>
            <a:lvl5pPr marL="1991929" indent="0">
              <a:buNone/>
              <a:defRPr sz="1700" b="1"/>
            </a:lvl5pPr>
            <a:lvl6pPr marL="2489911" indent="0">
              <a:buNone/>
              <a:defRPr sz="1700" b="1"/>
            </a:lvl6pPr>
            <a:lvl7pPr marL="2987893" indent="0">
              <a:buNone/>
              <a:defRPr sz="1700" b="1"/>
            </a:lvl7pPr>
            <a:lvl8pPr marL="3485876" indent="0">
              <a:buNone/>
              <a:defRPr sz="1700" b="1"/>
            </a:lvl8pPr>
            <a:lvl9pPr marL="3983858" indent="0">
              <a:buNone/>
              <a:defRPr sz="1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8144" y="3392704"/>
            <a:ext cx="3341572" cy="6163827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41824" y="2394705"/>
            <a:ext cx="3342886" cy="998000"/>
          </a:xfrm>
        </p:spPr>
        <p:txBody>
          <a:bodyPr anchor="b"/>
          <a:lstStyle>
            <a:lvl1pPr marL="0" indent="0">
              <a:buNone/>
              <a:defRPr sz="2600" b="1"/>
            </a:lvl1pPr>
            <a:lvl2pPr marL="497982" indent="0">
              <a:buNone/>
              <a:defRPr sz="2200" b="1"/>
            </a:lvl2pPr>
            <a:lvl3pPr marL="995964" indent="0">
              <a:buNone/>
              <a:defRPr sz="2000" b="1"/>
            </a:lvl3pPr>
            <a:lvl4pPr marL="1493947" indent="0">
              <a:buNone/>
              <a:defRPr sz="1700" b="1"/>
            </a:lvl4pPr>
            <a:lvl5pPr marL="1991929" indent="0">
              <a:buNone/>
              <a:defRPr sz="1700" b="1"/>
            </a:lvl5pPr>
            <a:lvl6pPr marL="2489911" indent="0">
              <a:buNone/>
              <a:defRPr sz="1700" b="1"/>
            </a:lvl6pPr>
            <a:lvl7pPr marL="2987893" indent="0">
              <a:buNone/>
              <a:defRPr sz="1700" b="1"/>
            </a:lvl7pPr>
            <a:lvl8pPr marL="3485876" indent="0">
              <a:buNone/>
              <a:defRPr sz="1700" b="1"/>
            </a:lvl8pPr>
            <a:lvl9pPr marL="3983858" indent="0">
              <a:buNone/>
              <a:defRPr sz="1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41824" y="3392704"/>
            <a:ext cx="3342886" cy="6163827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144" y="425945"/>
            <a:ext cx="2488126" cy="1812745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56865" y="425950"/>
            <a:ext cx="4227843" cy="9130586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6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8144" y="2238691"/>
            <a:ext cx="2488126" cy="7317842"/>
          </a:xfrm>
        </p:spPr>
        <p:txBody>
          <a:bodyPr/>
          <a:lstStyle>
            <a:lvl1pPr marL="0" indent="0">
              <a:buNone/>
              <a:defRPr sz="1500"/>
            </a:lvl1pPr>
            <a:lvl2pPr marL="497982" indent="0">
              <a:buNone/>
              <a:defRPr sz="1300"/>
            </a:lvl2pPr>
            <a:lvl3pPr marL="995964" indent="0">
              <a:buNone/>
              <a:defRPr sz="1100"/>
            </a:lvl3pPr>
            <a:lvl4pPr marL="1493947" indent="0">
              <a:buNone/>
              <a:defRPr sz="1000"/>
            </a:lvl4pPr>
            <a:lvl5pPr marL="1991929" indent="0">
              <a:buNone/>
              <a:defRPr sz="1000"/>
            </a:lvl5pPr>
            <a:lvl6pPr marL="2489911" indent="0">
              <a:buNone/>
              <a:defRPr sz="1000"/>
            </a:lvl6pPr>
            <a:lvl7pPr marL="2987893" indent="0">
              <a:buNone/>
              <a:defRPr sz="1000"/>
            </a:lvl7pPr>
            <a:lvl8pPr marL="3485876" indent="0">
              <a:buNone/>
              <a:defRPr sz="1000"/>
            </a:lvl8pPr>
            <a:lvl9pPr marL="398385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372" y="7488714"/>
            <a:ext cx="4537710" cy="884086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482372" y="955900"/>
            <a:ext cx="4537710" cy="6418898"/>
          </a:xfrm>
        </p:spPr>
        <p:txBody>
          <a:bodyPr/>
          <a:lstStyle>
            <a:lvl1pPr marL="0" indent="0">
              <a:buNone/>
              <a:defRPr sz="3500"/>
            </a:lvl1pPr>
            <a:lvl2pPr marL="497982" indent="0">
              <a:buNone/>
              <a:defRPr sz="3000"/>
            </a:lvl2pPr>
            <a:lvl3pPr marL="995964" indent="0">
              <a:buNone/>
              <a:defRPr sz="2600"/>
            </a:lvl3pPr>
            <a:lvl4pPr marL="1493947" indent="0">
              <a:buNone/>
              <a:defRPr sz="2200"/>
            </a:lvl4pPr>
            <a:lvl5pPr marL="1991929" indent="0">
              <a:buNone/>
              <a:defRPr sz="2200"/>
            </a:lvl5pPr>
            <a:lvl6pPr marL="2489911" indent="0">
              <a:buNone/>
              <a:defRPr sz="2200"/>
            </a:lvl6pPr>
            <a:lvl7pPr marL="2987893" indent="0">
              <a:buNone/>
              <a:defRPr sz="2200"/>
            </a:lvl7pPr>
            <a:lvl8pPr marL="3485876" indent="0">
              <a:buNone/>
              <a:defRPr sz="2200"/>
            </a:lvl8pPr>
            <a:lvl9pPr marL="3983858" indent="0">
              <a:buNone/>
              <a:defRPr sz="22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372" y="8372800"/>
            <a:ext cx="4537710" cy="1255547"/>
          </a:xfrm>
        </p:spPr>
        <p:txBody>
          <a:bodyPr/>
          <a:lstStyle>
            <a:lvl1pPr marL="0" indent="0">
              <a:buNone/>
              <a:defRPr sz="1500"/>
            </a:lvl1pPr>
            <a:lvl2pPr marL="497982" indent="0">
              <a:buNone/>
              <a:defRPr sz="1300"/>
            </a:lvl2pPr>
            <a:lvl3pPr marL="995964" indent="0">
              <a:buNone/>
              <a:defRPr sz="1100"/>
            </a:lvl3pPr>
            <a:lvl4pPr marL="1493947" indent="0">
              <a:buNone/>
              <a:defRPr sz="1000"/>
            </a:lvl4pPr>
            <a:lvl5pPr marL="1991929" indent="0">
              <a:buNone/>
              <a:defRPr sz="1000"/>
            </a:lvl5pPr>
            <a:lvl6pPr marL="2489911" indent="0">
              <a:buNone/>
              <a:defRPr sz="1000"/>
            </a:lvl6pPr>
            <a:lvl7pPr marL="2987893" indent="0">
              <a:buNone/>
              <a:defRPr sz="1000"/>
            </a:lvl7pPr>
            <a:lvl8pPr marL="3485876" indent="0">
              <a:buNone/>
              <a:defRPr sz="1000"/>
            </a:lvl8pPr>
            <a:lvl9pPr marL="398385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8143" y="428422"/>
            <a:ext cx="6806565" cy="1783027"/>
          </a:xfrm>
          <a:prstGeom prst="rect">
            <a:avLst/>
          </a:prstGeom>
        </p:spPr>
        <p:txBody>
          <a:bodyPr vert="horz" lIns="99596" tIns="49798" rIns="99596" bIns="49798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143" y="2496240"/>
            <a:ext cx="6806565" cy="7060293"/>
          </a:xfrm>
          <a:prstGeom prst="rect">
            <a:avLst/>
          </a:prstGeom>
        </p:spPr>
        <p:txBody>
          <a:bodyPr vert="horz" lIns="99596" tIns="49798" rIns="99596" bIns="49798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78143" y="9915617"/>
            <a:ext cx="1764665" cy="569578"/>
          </a:xfrm>
          <a:prstGeom prst="rect">
            <a:avLst/>
          </a:prstGeom>
        </p:spPr>
        <p:txBody>
          <a:bodyPr vert="horz" lIns="99596" tIns="49798" rIns="99596" bIns="49798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3974" y="9915617"/>
            <a:ext cx="2394903" cy="569578"/>
          </a:xfrm>
          <a:prstGeom prst="rect">
            <a:avLst/>
          </a:prstGeom>
        </p:spPr>
        <p:txBody>
          <a:bodyPr vert="horz" lIns="99596" tIns="49798" rIns="99596" bIns="49798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20043" y="9915617"/>
            <a:ext cx="1764665" cy="569578"/>
          </a:xfrm>
          <a:prstGeom prst="rect">
            <a:avLst/>
          </a:prstGeom>
        </p:spPr>
        <p:txBody>
          <a:bodyPr vert="horz" lIns="99596" tIns="49798" rIns="99596" bIns="49798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95964" rtl="0" eaLnBrk="1" latinLnBrk="0" hangingPunct="1">
        <a:spcBef>
          <a:spcPct val="0"/>
        </a:spcBef>
        <a:buNone/>
        <a:defRPr sz="4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73487" indent="-373487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3500" kern="1200">
          <a:solidFill>
            <a:schemeClr val="tx1"/>
          </a:solidFill>
          <a:latin typeface="+mn-lt"/>
          <a:ea typeface="+mn-ea"/>
          <a:cs typeface="+mn-cs"/>
        </a:defRPr>
      </a:lvl1pPr>
      <a:lvl2pPr marL="809221" indent="-311239" algn="l" defTabSz="995964" rtl="0" eaLnBrk="1" latinLnBrk="0" hangingPunct="1">
        <a:spcBef>
          <a:spcPct val="20000"/>
        </a:spcBef>
        <a:buFont typeface="Arial" panose="020B0604020202020204" pitchFamily="34" charset="0"/>
        <a:buChar char="–"/>
        <a:defRPr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244956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742938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–"/>
        <a:defRPr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240920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»"/>
        <a:defRPr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8902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36885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734867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232849" indent="-248991" algn="l" defTabSz="995964" rtl="0" eaLnBrk="1" latinLnBrk="0" hangingPunct="1">
        <a:spcBef>
          <a:spcPct val="20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7982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95964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493947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991929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489911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87893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85876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983858" algn="l" defTabSz="99596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6</cp:revision>
  <dcterms:created xsi:type="dcterms:W3CDTF">2015-07-14T21:05:00Z</dcterms:created>
  <dcterms:modified xsi:type="dcterms:W3CDTF">2015-07-14T23:33:53Z</dcterms:modified>
</cp:coreProperties>
</file>

<file path=docProps/thumbnail.jpeg>
</file>